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6858000" cx="12192000"/>
  <p:notesSz cx="6858000" cy="9144000"/>
  <p:embeddedFontLst>
    <p:embeddedFont>
      <p:font typeface="Montserrat SemiBold"/>
      <p:regular r:id="rId44"/>
      <p:bold r:id="rId45"/>
      <p:italic r:id="rId46"/>
      <p:boldItalic r:id="rId47"/>
    </p:embeddedFont>
    <p:embeddedFont>
      <p:font typeface="Montserrat"/>
      <p:regular r:id="rId48"/>
      <p:bold r:id="rId49"/>
      <p:italic r:id="rId50"/>
      <p:boldItalic r:id="rId51"/>
    </p:embeddedFont>
    <p:embeddedFont>
      <p:font typeface="Rajdhani"/>
      <p:regular r:id="rId52"/>
      <p:bold r:id="rId53"/>
    </p:embeddedFont>
    <p:embeddedFont>
      <p:font typeface="Archivo"/>
      <p:regular r:id="rId54"/>
      <p:bold r:id="rId55"/>
      <p:italic r:id="rId56"/>
      <p:boldItalic r:id="rId57"/>
    </p:embeddedFont>
    <p:embeddedFont>
      <p:font typeface="Open Sans Light"/>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2" roundtripDataSignature="AMtx7mi40bZPPQYthl0kbeMcUbXtM6X7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MontserratSemiBold-regular.fntdata"/><Relationship Id="rId43" Type="http://schemas.openxmlformats.org/officeDocument/2006/relationships/slide" Target="slides/slide39.xml"/><Relationship Id="rId46" Type="http://schemas.openxmlformats.org/officeDocument/2006/relationships/font" Target="fonts/MontserratSemiBold-italic.fntdata"/><Relationship Id="rId45" Type="http://schemas.openxmlformats.org/officeDocument/2006/relationships/font" Target="fonts/Montserrat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regular.fntdata"/><Relationship Id="rId47" Type="http://schemas.openxmlformats.org/officeDocument/2006/relationships/font" Target="fonts/MontserratSemiBold-boldItalic.fntdata"/><Relationship Id="rId49" Type="http://schemas.openxmlformats.org/officeDocument/2006/relationships/font" Target="fonts/Montserrat-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customschemas.google.com/relationships/presentationmetadata" Target="metadata"/><Relationship Id="rId61" Type="http://schemas.openxmlformats.org/officeDocument/2006/relationships/font" Target="fonts/OpenSansLight-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penSansLight-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Rajdhani-bold.fntdata"/><Relationship Id="rId52" Type="http://schemas.openxmlformats.org/officeDocument/2006/relationships/font" Target="fonts/Rajdhani-regular.fntdata"/><Relationship Id="rId11" Type="http://schemas.openxmlformats.org/officeDocument/2006/relationships/slide" Target="slides/slide7.xml"/><Relationship Id="rId55" Type="http://schemas.openxmlformats.org/officeDocument/2006/relationships/font" Target="fonts/Archivo-bold.fntdata"/><Relationship Id="rId10" Type="http://schemas.openxmlformats.org/officeDocument/2006/relationships/slide" Target="slides/slide6.xml"/><Relationship Id="rId54" Type="http://schemas.openxmlformats.org/officeDocument/2006/relationships/font" Target="fonts/Archivo-regular.fntdata"/><Relationship Id="rId13" Type="http://schemas.openxmlformats.org/officeDocument/2006/relationships/slide" Target="slides/slide9.xml"/><Relationship Id="rId57" Type="http://schemas.openxmlformats.org/officeDocument/2006/relationships/font" Target="fonts/Archivo-boldItalic.fntdata"/><Relationship Id="rId12" Type="http://schemas.openxmlformats.org/officeDocument/2006/relationships/slide" Target="slides/slide8.xml"/><Relationship Id="rId56" Type="http://schemas.openxmlformats.org/officeDocument/2006/relationships/font" Target="fonts/Archivo-italic.fntdata"/><Relationship Id="rId15" Type="http://schemas.openxmlformats.org/officeDocument/2006/relationships/slide" Target="slides/slide11.xml"/><Relationship Id="rId59" Type="http://schemas.openxmlformats.org/officeDocument/2006/relationships/font" Target="fonts/OpenSansLight-bold.fntdata"/><Relationship Id="rId14" Type="http://schemas.openxmlformats.org/officeDocument/2006/relationships/slide" Target="slides/slide10.xml"/><Relationship Id="rId58" Type="http://schemas.openxmlformats.org/officeDocument/2006/relationships/font" Target="fonts/OpenSansLight-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1:notes"/>
          <p:cNvSpPr txBox="1"/>
          <p:nvPr>
            <p:ph idx="1" type="body"/>
          </p:nvPr>
        </p:nvSpPr>
        <p:spPr>
          <a:xfrm>
            <a:off x="756000" y="5078520"/>
            <a:ext cx="6047700" cy="48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92" name="Google Shape;92;p1:notes"/>
          <p:cNvSpPr txBox="1"/>
          <p:nvPr>
            <p:ph idx="12" type="sldNum"/>
          </p:nvPr>
        </p:nvSpPr>
        <p:spPr>
          <a:xfrm>
            <a:off x="4278960" y="10157400"/>
            <a:ext cx="3280800" cy="53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4" name="Google Shape;65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1">
  <p:cSld name="Portada 1">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1"/>
          <p:cNvSpPr txBox="1"/>
          <p:nvPr>
            <p:ph type="title"/>
          </p:nvPr>
        </p:nvSpPr>
        <p:spPr>
          <a:xfrm>
            <a:off x="5606433" y="1964700"/>
            <a:ext cx="6057600" cy="2306400"/>
          </a:xfrm>
          <a:prstGeom prst="rect">
            <a:avLst/>
          </a:prstGeom>
          <a:noFill/>
          <a:ln>
            <a:noFill/>
          </a:ln>
        </p:spPr>
        <p:txBody>
          <a:bodyPr anchorCtr="0" anchor="ctr" bIns="182850" lIns="182850" spcFirstLastPara="1" rIns="182850" wrap="square" tIns="182850">
            <a:normAutofit/>
          </a:bodyPr>
          <a:lstStyle>
            <a:lvl1pPr lvl="0" algn="l">
              <a:lnSpc>
                <a:spcPct val="90000"/>
              </a:lnSpc>
              <a:spcBef>
                <a:spcPts val="0"/>
              </a:spcBef>
              <a:spcAft>
                <a:spcPts val="0"/>
              </a:spcAft>
              <a:buClr>
                <a:srgbClr val="FFFFFF"/>
              </a:buClr>
              <a:buSzPts val="4934"/>
              <a:buFont typeface="Rajdhani"/>
              <a:buNone/>
              <a:defRPr b="1" sz="4934">
                <a:solidFill>
                  <a:srgbClr val="FFFFFF"/>
                </a:solidFill>
                <a:latin typeface="Rajdhani"/>
                <a:ea typeface="Rajdhani"/>
                <a:cs typeface="Rajdhani"/>
                <a:sym typeface="Rajdhani"/>
              </a:defRPr>
            </a:lvl1pPr>
            <a:lvl2pPr lvl="1">
              <a:spcBef>
                <a:spcPts val="1000"/>
              </a:spcBef>
              <a:spcAft>
                <a:spcPts val="0"/>
              </a:spcAft>
              <a:buClr>
                <a:srgbClr val="FFFFFF"/>
              </a:buClr>
              <a:buSzPts val="4934"/>
              <a:buFont typeface="Rajdhani"/>
              <a:buNone/>
              <a:defRPr b="1" sz="4934">
                <a:solidFill>
                  <a:srgbClr val="FFFFFF"/>
                </a:solidFill>
                <a:latin typeface="Rajdhani"/>
                <a:ea typeface="Rajdhani"/>
                <a:cs typeface="Rajdhani"/>
                <a:sym typeface="Rajdhani"/>
              </a:defRPr>
            </a:lvl2pPr>
            <a:lvl3pPr lvl="2">
              <a:spcBef>
                <a:spcPts val="1000"/>
              </a:spcBef>
              <a:spcAft>
                <a:spcPts val="0"/>
              </a:spcAft>
              <a:buClr>
                <a:srgbClr val="FFFFFF"/>
              </a:buClr>
              <a:buSzPts val="4934"/>
              <a:buFont typeface="Rajdhani"/>
              <a:buNone/>
              <a:defRPr b="1" sz="4934">
                <a:solidFill>
                  <a:srgbClr val="FFFFFF"/>
                </a:solidFill>
                <a:latin typeface="Rajdhani"/>
                <a:ea typeface="Rajdhani"/>
                <a:cs typeface="Rajdhani"/>
                <a:sym typeface="Rajdhani"/>
              </a:defRPr>
            </a:lvl3pPr>
            <a:lvl4pPr lvl="3">
              <a:spcBef>
                <a:spcPts val="1000"/>
              </a:spcBef>
              <a:spcAft>
                <a:spcPts val="0"/>
              </a:spcAft>
              <a:buClr>
                <a:srgbClr val="FFFFFF"/>
              </a:buClr>
              <a:buSzPts val="4934"/>
              <a:buFont typeface="Rajdhani"/>
              <a:buNone/>
              <a:defRPr b="1" sz="4934">
                <a:solidFill>
                  <a:srgbClr val="FFFFFF"/>
                </a:solidFill>
                <a:latin typeface="Rajdhani"/>
                <a:ea typeface="Rajdhani"/>
                <a:cs typeface="Rajdhani"/>
                <a:sym typeface="Rajdhani"/>
              </a:defRPr>
            </a:lvl4pPr>
            <a:lvl5pPr lvl="4">
              <a:spcBef>
                <a:spcPts val="1000"/>
              </a:spcBef>
              <a:spcAft>
                <a:spcPts val="0"/>
              </a:spcAft>
              <a:buClr>
                <a:srgbClr val="FFFFFF"/>
              </a:buClr>
              <a:buSzPts val="4934"/>
              <a:buFont typeface="Rajdhani"/>
              <a:buNone/>
              <a:defRPr b="1" sz="4934">
                <a:solidFill>
                  <a:srgbClr val="FFFFFF"/>
                </a:solidFill>
                <a:latin typeface="Rajdhani"/>
                <a:ea typeface="Rajdhani"/>
                <a:cs typeface="Rajdhani"/>
                <a:sym typeface="Rajdhani"/>
              </a:defRPr>
            </a:lvl5pPr>
            <a:lvl6pPr lvl="5">
              <a:spcBef>
                <a:spcPts val="1000"/>
              </a:spcBef>
              <a:spcAft>
                <a:spcPts val="0"/>
              </a:spcAft>
              <a:buClr>
                <a:srgbClr val="FFFFFF"/>
              </a:buClr>
              <a:buSzPts val="4934"/>
              <a:buFont typeface="Rajdhani"/>
              <a:buNone/>
              <a:defRPr b="1" sz="4934">
                <a:solidFill>
                  <a:srgbClr val="FFFFFF"/>
                </a:solidFill>
                <a:latin typeface="Rajdhani"/>
                <a:ea typeface="Rajdhani"/>
                <a:cs typeface="Rajdhani"/>
                <a:sym typeface="Rajdhani"/>
              </a:defRPr>
            </a:lvl6pPr>
            <a:lvl7pPr lvl="6">
              <a:spcBef>
                <a:spcPts val="1000"/>
              </a:spcBef>
              <a:spcAft>
                <a:spcPts val="0"/>
              </a:spcAft>
              <a:buClr>
                <a:srgbClr val="FFFFFF"/>
              </a:buClr>
              <a:buSzPts val="4934"/>
              <a:buFont typeface="Rajdhani"/>
              <a:buNone/>
              <a:defRPr b="1" sz="4934">
                <a:solidFill>
                  <a:srgbClr val="FFFFFF"/>
                </a:solidFill>
                <a:latin typeface="Rajdhani"/>
                <a:ea typeface="Rajdhani"/>
                <a:cs typeface="Rajdhani"/>
                <a:sym typeface="Rajdhani"/>
              </a:defRPr>
            </a:lvl7pPr>
            <a:lvl8pPr lvl="7">
              <a:spcBef>
                <a:spcPts val="1000"/>
              </a:spcBef>
              <a:spcAft>
                <a:spcPts val="0"/>
              </a:spcAft>
              <a:buClr>
                <a:srgbClr val="FFFFFF"/>
              </a:buClr>
              <a:buSzPts val="4934"/>
              <a:buFont typeface="Rajdhani"/>
              <a:buNone/>
              <a:defRPr b="1" sz="4934">
                <a:solidFill>
                  <a:srgbClr val="FFFFFF"/>
                </a:solidFill>
                <a:latin typeface="Rajdhani"/>
                <a:ea typeface="Rajdhani"/>
                <a:cs typeface="Rajdhani"/>
                <a:sym typeface="Rajdhani"/>
              </a:defRPr>
            </a:lvl8pPr>
            <a:lvl9pPr lvl="8">
              <a:spcBef>
                <a:spcPts val="1000"/>
              </a:spcBef>
              <a:spcAft>
                <a:spcPts val="1000"/>
              </a:spcAft>
              <a:buClr>
                <a:srgbClr val="FFFFFF"/>
              </a:buClr>
              <a:buSzPts val="4934"/>
              <a:buFont typeface="Rajdhani"/>
              <a:buNone/>
              <a:defRPr b="1" sz="4934">
                <a:solidFill>
                  <a:srgbClr val="FFFFFF"/>
                </a:solidFill>
                <a:latin typeface="Rajdhani"/>
                <a:ea typeface="Rajdhani"/>
                <a:cs typeface="Rajdhani"/>
                <a:sym typeface="Rajdhani"/>
              </a:defRPr>
            </a:lvl9pPr>
          </a:lstStyle>
          <a:p/>
        </p:txBody>
      </p:sp>
      <p:sp>
        <p:nvSpPr>
          <p:cNvPr id="18" name="Google Shape;18;p41"/>
          <p:cNvSpPr txBox="1"/>
          <p:nvPr>
            <p:ph idx="2" type="title"/>
          </p:nvPr>
        </p:nvSpPr>
        <p:spPr>
          <a:xfrm>
            <a:off x="5606425" y="4348700"/>
            <a:ext cx="6014000" cy="957600"/>
          </a:xfrm>
          <a:prstGeom prst="rect">
            <a:avLst/>
          </a:prstGeom>
          <a:noFill/>
          <a:ln>
            <a:noFill/>
          </a:ln>
        </p:spPr>
        <p:txBody>
          <a:bodyPr anchorCtr="0" anchor="t" bIns="91400" lIns="182850" spcFirstLastPara="1" rIns="182850" wrap="square" tIns="91400">
            <a:normAutofit/>
          </a:bodyPr>
          <a:lstStyle>
            <a:lvl1pPr lvl="0" marR="0" algn="l">
              <a:lnSpc>
                <a:spcPct val="90000"/>
              </a:lnSpc>
              <a:spcBef>
                <a:spcPts val="0"/>
              </a:spcBef>
              <a:spcAft>
                <a:spcPts val="0"/>
              </a:spcAft>
              <a:buClr>
                <a:srgbClr val="FFFFFF"/>
              </a:buClr>
              <a:buSzPts val="3600"/>
              <a:buFont typeface="Open Sans Light"/>
              <a:buNone/>
              <a:defRPr i="0" sz="2400" u="none" cap="none" strike="noStrike">
                <a:solidFill>
                  <a:srgbClr val="FFFFFF"/>
                </a:solidFill>
                <a:latin typeface="Open Sans Light"/>
                <a:ea typeface="Open Sans Light"/>
                <a:cs typeface="Open Sans Light"/>
                <a:sym typeface="Open Sans Light"/>
              </a:defRPr>
            </a:lvl1pPr>
            <a:lvl2pPr lvl="1">
              <a:spcBef>
                <a:spcPts val="1000"/>
              </a:spcBef>
              <a:spcAft>
                <a:spcPts val="0"/>
              </a:spcAft>
              <a:buClr>
                <a:srgbClr val="FFFFFF"/>
              </a:buClr>
              <a:buSzPts val="3600"/>
              <a:buFont typeface="Open Sans Light"/>
              <a:buNone/>
              <a:defRPr sz="2400">
                <a:solidFill>
                  <a:srgbClr val="FFFFFF"/>
                </a:solidFill>
                <a:latin typeface="Open Sans Light"/>
                <a:ea typeface="Open Sans Light"/>
                <a:cs typeface="Open Sans Light"/>
                <a:sym typeface="Open Sans Light"/>
              </a:defRPr>
            </a:lvl2pPr>
            <a:lvl3pPr lvl="2">
              <a:spcBef>
                <a:spcPts val="1000"/>
              </a:spcBef>
              <a:spcAft>
                <a:spcPts val="0"/>
              </a:spcAft>
              <a:buClr>
                <a:srgbClr val="FFFFFF"/>
              </a:buClr>
              <a:buSzPts val="3600"/>
              <a:buFont typeface="Open Sans Light"/>
              <a:buNone/>
              <a:defRPr sz="2400">
                <a:solidFill>
                  <a:srgbClr val="FFFFFF"/>
                </a:solidFill>
                <a:latin typeface="Open Sans Light"/>
                <a:ea typeface="Open Sans Light"/>
                <a:cs typeface="Open Sans Light"/>
                <a:sym typeface="Open Sans Light"/>
              </a:defRPr>
            </a:lvl3pPr>
            <a:lvl4pPr lvl="3">
              <a:spcBef>
                <a:spcPts val="1000"/>
              </a:spcBef>
              <a:spcAft>
                <a:spcPts val="0"/>
              </a:spcAft>
              <a:buClr>
                <a:srgbClr val="FFFFFF"/>
              </a:buClr>
              <a:buSzPts val="3600"/>
              <a:buFont typeface="Open Sans Light"/>
              <a:buNone/>
              <a:defRPr sz="2400">
                <a:solidFill>
                  <a:srgbClr val="FFFFFF"/>
                </a:solidFill>
                <a:latin typeface="Open Sans Light"/>
                <a:ea typeface="Open Sans Light"/>
                <a:cs typeface="Open Sans Light"/>
                <a:sym typeface="Open Sans Light"/>
              </a:defRPr>
            </a:lvl4pPr>
            <a:lvl5pPr lvl="4">
              <a:spcBef>
                <a:spcPts val="1000"/>
              </a:spcBef>
              <a:spcAft>
                <a:spcPts val="0"/>
              </a:spcAft>
              <a:buClr>
                <a:srgbClr val="FFFFFF"/>
              </a:buClr>
              <a:buSzPts val="3600"/>
              <a:buFont typeface="Open Sans Light"/>
              <a:buNone/>
              <a:defRPr sz="2400">
                <a:solidFill>
                  <a:srgbClr val="FFFFFF"/>
                </a:solidFill>
                <a:latin typeface="Open Sans Light"/>
                <a:ea typeface="Open Sans Light"/>
                <a:cs typeface="Open Sans Light"/>
                <a:sym typeface="Open Sans Light"/>
              </a:defRPr>
            </a:lvl5pPr>
            <a:lvl6pPr lvl="5">
              <a:spcBef>
                <a:spcPts val="1000"/>
              </a:spcBef>
              <a:spcAft>
                <a:spcPts val="0"/>
              </a:spcAft>
              <a:buClr>
                <a:srgbClr val="FFFFFF"/>
              </a:buClr>
              <a:buSzPts val="3600"/>
              <a:buFont typeface="Open Sans Light"/>
              <a:buNone/>
              <a:defRPr sz="2400">
                <a:solidFill>
                  <a:srgbClr val="FFFFFF"/>
                </a:solidFill>
                <a:latin typeface="Open Sans Light"/>
                <a:ea typeface="Open Sans Light"/>
                <a:cs typeface="Open Sans Light"/>
                <a:sym typeface="Open Sans Light"/>
              </a:defRPr>
            </a:lvl6pPr>
            <a:lvl7pPr lvl="6">
              <a:spcBef>
                <a:spcPts val="1000"/>
              </a:spcBef>
              <a:spcAft>
                <a:spcPts val="0"/>
              </a:spcAft>
              <a:buClr>
                <a:srgbClr val="FFFFFF"/>
              </a:buClr>
              <a:buSzPts val="3600"/>
              <a:buFont typeface="Open Sans Light"/>
              <a:buNone/>
              <a:defRPr sz="2400">
                <a:solidFill>
                  <a:srgbClr val="FFFFFF"/>
                </a:solidFill>
                <a:latin typeface="Open Sans Light"/>
                <a:ea typeface="Open Sans Light"/>
                <a:cs typeface="Open Sans Light"/>
                <a:sym typeface="Open Sans Light"/>
              </a:defRPr>
            </a:lvl7pPr>
            <a:lvl8pPr lvl="7">
              <a:spcBef>
                <a:spcPts val="1000"/>
              </a:spcBef>
              <a:spcAft>
                <a:spcPts val="0"/>
              </a:spcAft>
              <a:buClr>
                <a:srgbClr val="FFFFFF"/>
              </a:buClr>
              <a:buSzPts val="3600"/>
              <a:buFont typeface="Open Sans Light"/>
              <a:buNone/>
              <a:defRPr sz="2400">
                <a:solidFill>
                  <a:srgbClr val="FFFFFF"/>
                </a:solidFill>
                <a:latin typeface="Open Sans Light"/>
                <a:ea typeface="Open Sans Light"/>
                <a:cs typeface="Open Sans Light"/>
                <a:sym typeface="Open Sans Light"/>
              </a:defRPr>
            </a:lvl8pPr>
            <a:lvl9pPr lvl="8">
              <a:spcBef>
                <a:spcPts val="1000"/>
              </a:spcBef>
              <a:spcAft>
                <a:spcPts val="1000"/>
              </a:spcAft>
              <a:buClr>
                <a:srgbClr val="FFFFFF"/>
              </a:buClr>
              <a:buSzPts val="3600"/>
              <a:buFont typeface="Open Sans Light"/>
              <a:buNone/>
              <a:defRPr sz="2400">
                <a:solidFill>
                  <a:srgbClr val="FFFFFF"/>
                </a:solidFill>
                <a:latin typeface="Open Sans Light"/>
                <a:ea typeface="Open Sans Light"/>
                <a:cs typeface="Open Sans Light"/>
                <a:sym typeface="Open Sans 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63" name="Shape 63"/>
        <p:cNvGrpSpPr/>
        <p:nvPr/>
      </p:nvGrpSpPr>
      <p:grpSpPr>
        <a:xfrm>
          <a:off x="0" y="0"/>
          <a:ext cx="0" cy="0"/>
          <a:chOff x="0" y="0"/>
          <a:chExt cx="0" cy="0"/>
        </a:xfrm>
      </p:grpSpPr>
      <p:sp>
        <p:nvSpPr>
          <p:cNvPr id="64" name="Google Shape;64;p5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5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 name="Google Shape;66;p5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70" name="Shape 70"/>
        <p:cNvGrpSpPr/>
        <p:nvPr/>
      </p:nvGrpSpPr>
      <p:grpSpPr>
        <a:xfrm>
          <a:off x="0" y="0"/>
          <a:ext cx="0" cy="0"/>
          <a:chOff x="0" y="0"/>
          <a:chExt cx="0" cy="0"/>
        </a:xfrm>
      </p:grpSpPr>
      <p:sp>
        <p:nvSpPr>
          <p:cNvPr id="71" name="Google Shape;71;p5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51"/>
          <p:cNvSpPr/>
          <p:nvPr>
            <p:ph idx="2" type="pic"/>
          </p:nvPr>
        </p:nvSpPr>
        <p:spPr>
          <a:xfrm>
            <a:off x="5183188" y="987425"/>
            <a:ext cx="6172200" cy="4873625"/>
          </a:xfrm>
          <a:prstGeom prst="rect">
            <a:avLst/>
          </a:prstGeom>
          <a:noFill/>
          <a:ln>
            <a:noFill/>
          </a:ln>
        </p:spPr>
      </p:sp>
      <p:sp>
        <p:nvSpPr>
          <p:cNvPr id="73" name="Google Shape;73;p5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7" name="Shape 77"/>
        <p:cNvGrpSpPr/>
        <p:nvPr/>
      </p:nvGrpSpPr>
      <p:grpSpPr>
        <a:xfrm>
          <a:off x="0" y="0"/>
          <a:ext cx="0" cy="0"/>
          <a:chOff x="0" y="0"/>
          <a:chExt cx="0" cy="0"/>
        </a:xfrm>
      </p:grpSpPr>
      <p:sp>
        <p:nvSpPr>
          <p:cNvPr id="78" name="Google Shape;78;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5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type="vertTitleAndTx">
  <p:cSld name="VERTICAL_TITLE_AND_VERTICAL_TEXT">
    <p:spTree>
      <p:nvGrpSpPr>
        <p:cNvPr id="83" name="Shape 83"/>
        <p:cNvGrpSpPr/>
        <p:nvPr/>
      </p:nvGrpSpPr>
      <p:grpSpPr>
        <a:xfrm>
          <a:off x="0" y="0"/>
          <a:ext cx="0" cy="0"/>
          <a:chOff x="0" y="0"/>
          <a:chExt cx="0" cy="0"/>
        </a:xfrm>
      </p:grpSpPr>
      <p:sp>
        <p:nvSpPr>
          <p:cNvPr id="84" name="Google Shape;84;p5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5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9" name="Shape 19"/>
        <p:cNvGrpSpPr/>
        <p:nvPr/>
      </p:nvGrpSpPr>
      <p:grpSpPr>
        <a:xfrm>
          <a:off x="0" y="0"/>
          <a:ext cx="0" cy="0"/>
          <a:chOff x="0" y="0"/>
          <a:chExt cx="0" cy="0"/>
        </a:xfrm>
      </p:grpSpPr>
    </p:spTree>
  </p:cSld>
  <p:clrMapOvr>
    <a:masterClrMapping/>
  </p:clrMapOvr>
  <p:extLst>
    <p:ext uri="{DCECCB84-F9BA-43D5-87BE-67443E8EF086}">
      <p15:sldGuideLst>
        <p15:guide id="1" orient="horz" pos="3240">
          <p15:clr>
            <a:srgbClr val="FA7B17"/>
          </p15:clr>
        </p15:guide>
        <p15:guide id="2" pos="5760">
          <p15:clr>
            <a:srgbClr val="FA7B17"/>
          </p15:clr>
        </p15:guide>
        <p15:guide id="3" pos="576">
          <p15:clr>
            <a:srgbClr val="FA7B17"/>
          </p15:clr>
        </p15:guide>
        <p15:guide id="4" pos="5184">
          <p15:clr>
            <a:srgbClr val="FA7B17"/>
          </p15:clr>
        </p15:guide>
        <p15:guide id="5" pos="6336">
          <p15:clr>
            <a:srgbClr val="FA7B17"/>
          </p15:clr>
        </p15:guide>
        <p15:guide id="6" pos="10944">
          <p15:clr>
            <a:srgbClr val="FA7B17"/>
          </p15:clr>
        </p15:guide>
        <p15:guide id="7" pos="1152">
          <p15:clr>
            <a:srgbClr val="FA7B17"/>
          </p15:clr>
        </p15:guide>
        <p15:guide id="8" pos="1728">
          <p15:clr>
            <a:srgbClr val="FA7B17"/>
          </p15:clr>
        </p15:guide>
        <p15:guide id="9" pos="2304">
          <p15:clr>
            <a:srgbClr val="FA7B17"/>
          </p15:clr>
        </p15:guide>
        <p15:guide id="10" pos="2880">
          <p15:clr>
            <a:srgbClr val="FA7B17"/>
          </p15:clr>
        </p15:guide>
        <p15:guide id="11" pos="3456">
          <p15:clr>
            <a:srgbClr val="FA7B17"/>
          </p15:clr>
        </p15:guide>
        <p15:guide id="12" pos="4032">
          <p15:clr>
            <a:srgbClr val="FA7B17"/>
          </p15:clr>
        </p15:guide>
        <p15:guide id="13" pos="4612">
          <p15:clr>
            <a:srgbClr val="FA7B17"/>
          </p15:clr>
        </p15:guide>
        <p15:guide id="14" pos="6912">
          <p15:clr>
            <a:srgbClr val="FA7B17"/>
          </p15:clr>
        </p15:guide>
        <p15:guide id="15" pos="7488">
          <p15:clr>
            <a:srgbClr val="FA7B17"/>
          </p15:clr>
        </p15:guide>
        <p15:guide id="16" pos="8064">
          <p15:clr>
            <a:srgbClr val="FA7B17"/>
          </p15:clr>
        </p15:guide>
        <p15:guide id="17" pos="8640">
          <p15:clr>
            <a:srgbClr val="FA7B17"/>
          </p15:clr>
        </p15:guide>
        <p15:guide id="18" pos="9216">
          <p15:clr>
            <a:srgbClr val="FA7B17"/>
          </p15:clr>
        </p15:guide>
        <p15:guide id="19" pos="9792">
          <p15:clr>
            <a:srgbClr val="FA7B17"/>
          </p15:clr>
        </p15:guide>
        <p15:guide id="20" pos="10368">
          <p15:clr>
            <a:srgbClr val="FA7B17"/>
          </p15:clr>
        </p15:guide>
        <p15:guide id="21" orient="horz" pos="2592">
          <p15:clr>
            <a:srgbClr val="FA7B17"/>
          </p15:clr>
        </p15:guide>
        <p15:guide id="22" orient="horz" pos="1944">
          <p15:clr>
            <a:srgbClr val="FA7B17"/>
          </p15:clr>
        </p15:guide>
        <p15:guide id="23" orient="horz" pos="1296">
          <p15:clr>
            <a:srgbClr val="FA7B17"/>
          </p15:clr>
        </p15:guide>
        <p15:guide id="24" orient="horz" pos="648">
          <p15:clr>
            <a:srgbClr val="FA7B17"/>
          </p15:clr>
        </p15:guide>
        <p15:guide id="25" orient="horz" pos="3888">
          <p15:clr>
            <a:srgbClr val="FA7B17"/>
          </p15:clr>
        </p15:guide>
        <p15:guide id="26" orient="horz" pos="4536">
          <p15:clr>
            <a:srgbClr val="FA7B17"/>
          </p15:clr>
        </p15:guide>
        <p15:guide id="27" orient="horz" pos="5184">
          <p15:clr>
            <a:srgbClr val="FA7B17"/>
          </p15:clr>
        </p15:guide>
        <p15:guide id="28" orient="horz" pos="583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20" name="Shape 20"/>
        <p:cNvGrpSpPr/>
        <p:nvPr/>
      </p:nvGrpSpPr>
      <p:grpSpPr>
        <a:xfrm>
          <a:off x="0" y="0"/>
          <a:ext cx="0" cy="0"/>
          <a:chOff x="0" y="0"/>
          <a:chExt cx="0" cy="0"/>
        </a:xfrm>
      </p:grpSpPr>
      <p:sp>
        <p:nvSpPr>
          <p:cNvPr id="21" name="Google Shape;21;p4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4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 name="Google Shape;23;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6" name="Shape 26"/>
        <p:cNvGrpSpPr/>
        <p:nvPr/>
      </p:nvGrpSpPr>
      <p:grpSpPr>
        <a:xfrm>
          <a:off x="0" y="0"/>
          <a:ext cx="0" cy="0"/>
          <a:chOff x="0" y="0"/>
          <a:chExt cx="0" cy="0"/>
        </a:xfrm>
      </p:grpSpPr>
      <p:sp>
        <p:nvSpPr>
          <p:cNvPr id="27" name="Google Shape;27;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32" name="Shape 32"/>
        <p:cNvGrpSpPr/>
        <p:nvPr/>
      </p:nvGrpSpPr>
      <p:grpSpPr>
        <a:xfrm>
          <a:off x="0" y="0"/>
          <a:ext cx="0" cy="0"/>
          <a:chOff x="0" y="0"/>
          <a:chExt cx="0" cy="0"/>
        </a:xfrm>
      </p:grpSpPr>
      <p:sp>
        <p:nvSpPr>
          <p:cNvPr id="33" name="Google Shape;33;p4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38" name="Shape 38"/>
        <p:cNvGrpSpPr/>
        <p:nvPr/>
      </p:nvGrpSpPr>
      <p:grpSpPr>
        <a:xfrm>
          <a:off x="0" y="0"/>
          <a:ext cx="0" cy="0"/>
          <a:chOff x="0" y="0"/>
          <a:chExt cx="0" cy="0"/>
        </a:xfrm>
      </p:grpSpPr>
      <p:sp>
        <p:nvSpPr>
          <p:cNvPr id="39" name="Google Shape;39;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4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4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5" name="Shape 45"/>
        <p:cNvGrpSpPr/>
        <p:nvPr/>
      </p:nvGrpSpPr>
      <p:grpSpPr>
        <a:xfrm>
          <a:off x="0" y="0"/>
          <a:ext cx="0" cy="0"/>
          <a:chOff x="0" y="0"/>
          <a:chExt cx="0" cy="0"/>
        </a:xfrm>
      </p:grpSpPr>
      <p:sp>
        <p:nvSpPr>
          <p:cNvPr id="46" name="Google Shape;46;p4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4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4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4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4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54" name="Shape 54"/>
        <p:cNvGrpSpPr/>
        <p:nvPr/>
      </p:nvGrpSpPr>
      <p:grpSpPr>
        <a:xfrm>
          <a:off x="0" y="0"/>
          <a:ext cx="0" cy="0"/>
          <a:chOff x="0" y="0"/>
          <a:chExt cx="0" cy="0"/>
        </a:xfrm>
      </p:grpSpPr>
      <p:sp>
        <p:nvSpPr>
          <p:cNvPr id="55" name="Google Shape;55;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9" name="Shape 59"/>
        <p:cNvGrpSpPr/>
        <p:nvPr/>
      </p:nvGrpSpPr>
      <p:grpSpPr>
        <a:xfrm>
          <a:off x="0" y="0"/>
          <a:ext cx="0" cy="0"/>
          <a:chOff x="0" y="0"/>
          <a:chExt cx="0" cy="0"/>
        </a:xfrm>
      </p:grpSpPr>
      <p:sp>
        <p:nvSpPr>
          <p:cNvPr id="60" name="Google Shape;60;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Ícone&#10;&#10;Descrição gerada automaticamente com confiança baixa" id="10" name="Google Shape;10;p40"/>
          <p:cNvPicPr preferRelativeResize="0"/>
          <p:nvPr/>
        </p:nvPicPr>
        <p:blipFill rotWithShape="1">
          <a:blip r:embed="rId1">
            <a:alphaModFix amt="50000"/>
          </a:blip>
          <a:srcRect b="0" l="33109" r="0" t="0"/>
          <a:stretch/>
        </p:blipFill>
        <p:spPr>
          <a:xfrm>
            <a:off x="0" y="0"/>
            <a:ext cx="12186360" cy="6858000"/>
          </a:xfrm>
          <a:prstGeom prst="rect">
            <a:avLst/>
          </a:prstGeom>
          <a:noFill/>
          <a:ln>
            <a:noFill/>
          </a:ln>
        </p:spPr>
      </p:pic>
      <p:sp>
        <p:nvSpPr>
          <p:cNvPr id="11" name="Google Shape;11;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 name="Google Shape;13;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8.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grpSp>
        <p:nvGrpSpPr>
          <p:cNvPr id="94" name="Google Shape;94;p1"/>
          <p:cNvGrpSpPr/>
          <p:nvPr/>
        </p:nvGrpSpPr>
        <p:grpSpPr>
          <a:xfrm>
            <a:off x="0" y="0"/>
            <a:ext cx="12192001" cy="6858000"/>
            <a:chOff x="-1" y="0"/>
            <a:chExt cx="18288001" cy="10287000"/>
          </a:xfrm>
        </p:grpSpPr>
        <p:pic>
          <p:nvPicPr>
            <p:cNvPr id="95" name="Google Shape;95;p1"/>
            <p:cNvPicPr preferRelativeResize="0"/>
            <p:nvPr/>
          </p:nvPicPr>
          <p:blipFill rotWithShape="1">
            <a:blip r:embed="rId3">
              <a:alphaModFix/>
            </a:blip>
            <a:srcRect b="5923" l="0" r="0" t="9801"/>
            <a:stretch/>
          </p:blipFill>
          <p:spPr>
            <a:xfrm>
              <a:off x="-1" y="0"/>
              <a:ext cx="18288000" cy="10287000"/>
            </a:xfrm>
            <a:prstGeom prst="rect">
              <a:avLst/>
            </a:prstGeom>
            <a:noFill/>
            <a:ln>
              <a:noFill/>
            </a:ln>
          </p:spPr>
        </p:pic>
        <p:sp>
          <p:nvSpPr>
            <p:cNvPr id="96" name="Google Shape;96;p1"/>
            <p:cNvSpPr/>
            <p:nvPr/>
          </p:nvSpPr>
          <p:spPr>
            <a:xfrm>
              <a:off x="0" y="0"/>
              <a:ext cx="18288000" cy="10287000"/>
            </a:xfrm>
            <a:prstGeom prst="rect">
              <a:avLst/>
            </a:prstGeom>
            <a:solidFill>
              <a:srgbClr val="000000">
                <a:alpha val="33725"/>
              </a:srgbClr>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7" name="Google Shape;97;p1"/>
            <p:cNvSpPr/>
            <p:nvPr/>
          </p:nvSpPr>
          <p:spPr>
            <a:xfrm>
              <a:off x="0" y="0"/>
              <a:ext cx="18288000" cy="10287000"/>
            </a:xfrm>
            <a:prstGeom prst="rect">
              <a:avLst/>
            </a:prstGeom>
            <a:solidFill>
              <a:srgbClr val="000000">
                <a:alpha val="33725"/>
              </a:srgbClr>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grpSp>
      <p:sp>
        <p:nvSpPr>
          <p:cNvPr id="98" name="Google Shape;98;p1"/>
          <p:cNvSpPr txBox="1"/>
          <p:nvPr/>
        </p:nvSpPr>
        <p:spPr>
          <a:xfrm>
            <a:off x="486700" y="952934"/>
            <a:ext cx="8733200" cy="1887912"/>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None/>
            </a:pPr>
            <a:r>
              <a:rPr lang="pt-BR" sz="5334">
                <a:solidFill>
                  <a:srgbClr val="FFFFFF"/>
                </a:solidFill>
                <a:latin typeface="Montserrat SemiBold"/>
                <a:ea typeface="Montserrat SemiBold"/>
                <a:cs typeface="Montserrat SemiBold"/>
                <a:sym typeface="Montserrat SemiBold"/>
              </a:rPr>
              <a:t>Microsoft</a:t>
            </a:r>
            <a:endParaRPr/>
          </a:p>
          <a:p>
            <a:pPr indent="0" lvl="0" marL="0" marR="0" rtl="0" algn="l">
              <a:spcBef>
                <a:spcPts val="0"/>
              </a:spcBef>
              <a:spcAft>
                <a:spcPts val="0"/>
              </a:spcAft>
              <a:buNone/>
            </a:pPr>
            <a:r>
              <a:rPr lang="pt-BR" sz="5334">
                <a:solidFill>
                  <a:srgbClr val="FFFFFF"/>
                </a:solidFill>
                <a:latin typeface="Montserrat SemiBold"/>
                <a:ea typeface="Montserrat SemiBold"/>
                <a:cs typeface="Montserrat SemiBold"/>
                <a:sym typeface="Montserrat SemiBold"/>
              </a:rPr>
              <a:t>Visual Studio</a:t>
            </a:r>
            <a:endParaRPr sz="5334">
              <a:solidFill>
                <a:srgbClr val="FFFFFF"/>
              </a:solidFill>
              <a:latin typeface="Montserrat SemiBold"/>
              <a:ea typeface="Montserrat SemiBold"/>
              <a:cs typeface="Montserrat SemiBold"/>
              <a:sym typeface="Montserrat SemiBold"/>
            </a:endParaRPr>
          </a:p>
        </p:txBody>
      </p:sp>
      <p:sp>
        <p:nvSpPr>
          <p:cNvPr id="99" name="Google Shape;99;p1"/>
          <p:cNvSpPr txBox="1"/>
          <p:nvPr/>
        </p:nvSpPr>
        <p:spPr>
          <a:xfrm>
            <a:off x="639100" y="6147216"/>
            <a:ext cx="6256000" cy="225639"/>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pt-BR" sz="1333">
                <a:solidFill>
                  <a:srgbClr val="FFFFFF"/>
                </a:solidFill>
                <a:latin typeface="Archivo"/>
                <a:ea typeface="Archivo"/>
                <a:cs typeface="Archivo"/>
                <a:sym typeface="Archivo"/>
              </a:rPr>
              <a:t>Por Edilson Silva</a:t>
            </a:r>
            <a:endParaRPr b="1" sz="1333">
              <a:solidFill>
                <a:srgbClr val="FFFFFF"/>
              </a:solidFill>
              <a:latin typeface="Archivo"/>
              <a:ea typeface="Archivo"/>
              <a:cs typeface="Archivo"/>
              <a:sym typeface="Archivo"/>
            </a:endParaRPr>
          </a:p>
        </p:txBody>
      </p:sp>
      <p:grpSp>
        <p:nvGrpSpPr>
          <p:cNvPr id="100" name="Google Shape;100;p1"/>
          <p:cNvGrpSpPr/>
          <p:nvPr/>
        </p:nvGrpSpPr>
        <p:grpSpPr>
          <a:xfrm>
            <a:off x="10061155" y="6191026"/>
            <a:ext cx="1471055" cy="117579"/>
            <a:chOff x="4935498" y="1642212"/>
            <a:chExt cx="2734980" cy="217042"/>
          </a:xfrm>
        </p:grpSpPr>
        <p:sp>
          <p:nvSpPr>
            <p:cNvPr id="101" name="Google Shape;101;p1"/>
            <p:cNvSpPr/>
            <p:nvPr/>
          </p:nvSpPr>
          <p:spPr>
            <a:xfrm>
              <a:off x="5197136" y="1646235"/>
              <a:ext cx="18839" cy="209333"/>
            </a:xfrm>
            <a:custGeom>
              <a:rect b="b" l="l" r="r" t="t"/>
              <a:pathLst>
                <a:path extrusionOk="0" h="5567" w="501">
                  <a:moveTo>
                    <a:pt x="1" y="0"/>
                  </a:moveTo>
                  <a:lnTo>
                    <a:pt x="1" y="5567"/>
                  </a:lnTo>
                  <a:lnTo>
                    <a:pt x="500" y="5567"/>
                  </a:lnTo>
                  <a:lnTo>
                    <a:pt x="500"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sp>
          <p:nvSpPr>
            <p:cNvPr id="102" name="Google Shape;102;p1"/>
            <p:cNvSpPr/>
            <p:nvPr/>
          </p:nvSpPr>
          <p:spPr>
            <a:xfrm>
              <a:off x="5299114" y="1642550"/>
              <a:ext cx="199293" cy="216703"/>
            </a:xfrm>
            <a:custGeom>
              <a:rect b="b" l="l" r="r" t="t"/>
              <a:pathLst>
                <a:path extrusionOk="0" h="5763" w="5300">
                  <a:moveTo>
                    <a:pt x="2820" y="0"/>
                  </a:moveTo>
                  <a:cubicBezTo>
                    <a:pt x="2204" y="0"/>
                    <a:pt x="1687" y="107"/>
                    <a:pt x="1268" y="321"/>
                  </a:cubicBezTo>
                  <a:cubicBezTo>
                    <a:pt x="848" y="544"/>
                    <a:pt x="527" y="865"/>
                    <a:pt x="322" y="1294"/>
                  </a:cubicBezTo>
                  <a:cubicBezTo>
                    <a:pt x="108" y="1722"/>
                    <a:pt x="1" y="2248"/>
                    <a:pt x="1" y="2882"/>
                  </a:cubicBezTo>
                  <a:cubicBezTo>
                    <a:pt x="1" y="3845"/>
                    <a:pt x="233" y="4568"/>
                    <a:pt x="697" y="5049"/>
                  </a:cubicBezTo>
                  <a:cubicBezTo>
                    <a:pt x="1161" y="5522"/>
                    <a:pt x="1856" y="5763"/>
                    <a:pt x="2775" y="5763"/>
                  </a:cubicBezTo>
                  <a:cubicBezTo>
                    <a:pt x="3043" y="5763"/>
                    <a:pt x="3302" y="5727"/>
                    <a:pt x="3560" y="5674"/>
                  </a:cubicBezTo>
                  <a:cubicBezTo>
                    <a:pt x="3810" y="5620"/>
                    <a:pt x="4042" y="5522"/>
                    <a:pt x="4256" y="5397"/>
                  </a:cubicBezTo>
                  <a:cubicBezTo>
                    <a:pt x="4470" y="5272"/>
                    <a:pt x="4649" y="5103"/>
                    <a:pt x="4774" y="4898"/>
                  </a:cubicBezTo>
                  <a:lnTo>
                    <a:pt x="4845" y="5665"/>
                  </a:lnTo>
                  <a:lnTo>
                    <a:pt x="5300" y="5665"/>
                  </a:lnTo>
                  <a:lnTo>
                    <a:pt x="5300" y="2783"/>
                  </a:lnTo>
                  <a:lnTo>
                    <a:pt x="2632" y="2783"/>
                  </a:lnTo>
                  <a:lnTo>
                    <a:pt x="2632" y="3265"/>
                  </a:lnTo>
                  <a:lnTo>
                    <a:pt x="4738" y="3265"/>
                  </a:lnTo>
                  <a:lnTo>
                    <a:pt x="4738" y="3408"/>
                  </a:lnTo>
                  <a:cubicBezTo>
                    <a:pt x="4738" y="3827"/>
                    <a:pt x="4666" y="4175"/>
                    <a:pt x="4542" y="4452"/>
                  </a:cubicBezTo>
                  <a:cubicBezTo>
                    <a:pt x="4408" y="4728"/>
                    <a:pt x="4203" y="4933"/>
                    <a:pt x="3908" y="5067"/>
                  </a:cubicBezTo>
                  <a:cubicBezTo>
                    <a:pt x="3623" y="5201"/>
                    <a:pt x="3230" y="5263"/>
                    <a:pt x="2748" y="5263"/>
                  </a:cubicBezTo>
                  <a:cubicBezTo>
                    <a:pt x="2302" y="5263"/>
                    <a:pt x="1919" y="5192"/>
                    <a:pt x="1598" y="5040"/>
                  </a:cubicBezTo>
                  <a:cubicBezTo>
                    <a:pt x="1276" y="4889"/>
                    <a:pt x="1027" y="4639"/>
                    <a:pt x="857" y="4300"/>
                  </a:cubicBezTo>
                  <a:cubicBezTo>
                    <a:pt x="679" y="3961"/>
                    <a:pt x="598" y="3515"/>
                    <a:pt x="598" y="2971"/>
                  </a:cubicBezTo>
                  <a:lnTo>
                    <a:pt x="598" y="2792"/>
                  </a:lnTo>
                  <a:cubicBezTo>
                    <a:pt x="598" y="2382"/>
                    <a:pt x="643" y="2034"/>
                    <a:pt x="750" y="1740"/>
                  </a:cubicBezTo>
                  <a:cubicBezTo>
                    <a:pt x="848" y="1445"/>
                    <a:pt x="1000" y="1213"/>
                    <a:pt x="1196" y="1026"/>
                  </a:cubicBezTo>
                  <a:cubicBezTo>
                    <a:pt x="1392" y="839"/>
                    <a:pt x="1624" y="705"/>
                    <a:pt x="1901" y="616"/>
                  </a:cubicBezTo>
                  <a:cubicBezTo>
                    <a:pt x="2169" y="535"/>
                    <a:pt x="2481" y="491"/>
                    <a:pt x="2820" y="491"/>
                  </a:cubicBezTo>
                  <a:cubicBezTo>
                    <a:pt x="3087" y="491"/>
                    <a:pt x="3346" y="517"/>
                    <a:pt x="3578" y="571"/>
                  </a:cubicBezTo>
                  <a:cubicBezTo>
                    <a:pt x="3810" y="616"/>
                    <a:pt x="4015" y="705"/>
                    <a:pt x="4185" y="821"/>
                  </a:cubicBezTo>
                  <a:cubicBezTo>
                    <a:pt x="4354" y="937"/>
                    <a:pt x="4488" y="1088"/>
                    <a:pt x="4586" y="1285"/>
                  </a:cubicBezTo>
                  <a:cubicBezTo>
                    <a:pt x="4684" y="1472"/>
                    <a:pt x="4738" y="1713"/>
                    <a:pt x="4738" y="1989"/>
                  </a:cubicBezTo>
                  <a:lnTo>
                    <a:pt x="5300" y="1989"/>
                  </a:lnTo>
                  <a:cubicBezTo>
                    <a:pt x="5300" y="1659"/>
                    <a:pt x="5246" y="1365"/>
                    <a:pt x="5130" y="1115"/>
                  </a:cubicBezTo>
                  <a:cubicBezTo>
                    <a:pt x="5023" y="865"/>
                    <a:pt x="4854" y="660"/>
                    <a:pt x="4640" y="500"/>
                  </a:cubicBezTo>
                  <a:cubicBezTo>
                    <a:pt x="4426" y="330"/>
                    <a:pt x="4167" y="205"/>
                    <a:pt x="3864" y="125"/>
                  </a:cubicBezTo>
                  <a:cubicBezTo>
                    <a:pt x="3560" y="36"/>
                    <a:pt x="3212" y="0"/>
                    <a:pt x="2820"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sp>
          <p:nvSpPr>
            <p:cNvPr id="103" name="Google Shape;103;p1"/>
            <p:cNvSpPr/>
            <p:nvPr/>
          </p:nvSpPr>
          <p:spPr>
            <a:xfrm>
              <a:off x="5599031" y="1646235"/>
              <a:ext cx="24517" cy="209333"/>
            </a:xfrm>
            <a:custGeom>
              <a:rect b="b" l="l" r="r" t="t"/>
              <a:pathLst>
                <a:path extrusionOk="0" h="5567" w="652">
                  <a:moveTo>
                    <a:pt x="0" y="0"/>
                  </a:moveTo>
                  <a:lnTo>
                    <a:pt x="0" y="5567"/>
                  </a:lnTo>
                  <a:lnTo>
                    <a:pt x="651" y="5567"/>
                  </a:lnTo>
                  <a:lnTo>
                    <a:pt x="651"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sp>
          <p:nvSpPr>
            <p:cNvPr id="104" name="Google Shape;104;p1"/>
            <p:cNvSpPr/>
            <p:nvPr/>
          </p:nvSpPr>
          <p:spPr>
            <a:xfrm>
              <a:off x="5703679" y="1645897"/>
              <a:ext cx="173122" cy="209672"/>
            </a:xfrm>
            <a:custGeom>
              <a:rect b="b" l="l" r="r" t="t"/>
              <a:pathLst>
                <a:path extrusionOk="0" h="5576" w="4604">
                  <a:moveTo>
                    <a:pt x="1" y="0"/>
                  </a:moveTo>
                  <a:lnTo>
                    <a:pt x="1" y="651"/>
                  </a:lnTo>
                  <a:lnTo>
                    <a:pt x="1927" y="651"/>
                  </a:lnTo>
                  <a:lnTo>
                    <a:pt x="1927" y="5576"/>
                  </a:lnTo>
                  <a:lnTo>
                    <a:pt x="2677" y="5576"/>
                  </a:lnTo>
                  <a:lnTo>
                    <a:pt x="2677" y="651"/>
                  </a:lnTo>
                  <a:lnTo>
                    <a:pt x="4604" y="651"/>
                  </a:lnTo>
                  <a:lnTo>
                    <a:pt x="4604"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sp>
          <p:nvSpPr>
            <p:cNvPr id="105" name="Google Shape;105;p1"/>
            <p:cNvSpPr/>
            <p:nvPr/>
          </p:nvSpPr>
          <p:spPr>
            <a:xfrm>
              <a:off x="5915344" y="1646235"/>
              <a:ext cx="206363" cy="209333"/>
            </a:xfrm>
            <a:custGeom>
              <a:rect b="b" l="l" r="r" t="t"/>
              <a:pathLst>
                <a:path extrusionOk="0" h="5567" w="5488">
                  <a:moveTo>
                    <a:pt x="2739" y="714"/>
                  </a:moveTo>
                  <a:cubicBezTo>
                    <a:pt x="2775" y="812"/>
                    <a:pt x="2802" y="910"/>
                    <a:pt x="2838" y="1017"/>
                  </a:cubicBezTo>
                  <a:cubicBezTo>
                    <a:pt x="2873" y="1124"/>
                    <a:pt x="2909" y="1231"/>
                    <a:pt x="2954" y="1338"/>
                  </a:cubicBezTo>
                  <a:cubicBezTo>
                    <a:pt x="2989" y="1445"/>
                    <a:pt x="3025" y="1543"/>
                    <a:pt x="3052" y="1624"/>
                  </a:cubicBezTo>
                  <a:cubicBezTo>
                    <a:pt x="3078" y="1704"/>
                    <a:pt x="3105" y="1775"/>
                    <a:pt x="3132" y="1820"/>
                  </a:cubicBezTo>
                  <a:lnTo>
                    <a:pt x="3774" y="3515"/>
                  </a:lnTo>
                  <a:lnTo>
                    <a:pt x="1651" y="3515"/>
                  </a:lnTo>
                  <a:lnTo>
                    <a:pt x="2302" y="1820"/>
                  </a:lnTo>
                  <a:cubicBezTo>
                    <a:pt x="2338" y="1740"/>
                    <a:pt x="2374" y="1633"/>
                    <a:pt x="2418" y="1499"/>
                  </a:cubicBezTo>
                  <a:cubicBezTo>
                    <a:pt x="2463" y="1365"/>
                    <a:pt x="2516" y="1231"/>
                    <a:pt x="2561" y="1089"/>
                  </a:cubicBezTo>
                  <a:cubicBezTo>
                    <a:pt x="2606" y="955"/>
                    <a:pt x="2650" y="830"/>
                    <a:pt x="2695" y="714"/>
                  </a:cubicBezTo>
                  <a:close/>
                  <a:moveTo>
                    <a:pt x="2195" y="0"/>
                  </a:moveTo>
                  <a:lnTo>
                    <a:pt x="1" y="5567"/>
                  </a:lnTo>
                  <a:lnTo>
                    <a:pt x="866" y="5567"/>
                  </a:lnTo>
                  <a:lnTo>
                    <a:pt x="1375" y="4229"/>
                  </a:lnTo>
                  <a:lnTo>
                    <a:pt x="4051" y="4229"/>
                  </a:lnTo>
                  <a:lnTo>
                    <a:pt x="4577" y="5567"/>
                  </a:lnTo>
                  <a:lnTo>
                    <a:pt x="5487" y="5567"/>
                  </a:lnTo>
                  <a:lnTo>
                    <a:pt x="3284"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sp>
          <p:nvSpPr>
            <p:cNvPr id="106" name="Google Shape;106;p1"/>
            <p:cNvSpPr/>
            <p:nvPr/>
          </p:nvSpPr>
          <p:spPr>
            <a:xfrm>
              <a:off x="6194467" y="1645897"/>
              <a:ext cx="139919" cy="209672"/>
            </a:xfrm>
            <a:custGeom>
              <a:rect b="b" l="l" r="r" t="t"/>
              <a:pathLst>
                <a:path extrusionOk="0" h="5576" w="3721">
                  <a:moveTo>
                    <a:pt x="0" y="0"/>
                  </a:moveTo>
                  <a:lnTo>
                    <a:pt x="0" y="5576"/>
                  </a:lnTo>
                  <a:lnTo>
                    <a:pt x="3720" y="5576"/>
                  </a:lnTo>
                  <a:lnTo>
                    <a:pt x="3720" y="4764"/>
                  </a:lnTo>
                  <a:lnTo>
                    <a:pt x="937" y="4764"/>
                  </a:lnTo>
                  <a:lnTo>
                    <a:pt x="937"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sp>
          <p:nvSpPr>
            <p:cNvPr id="107" name="Google Shape;107;p1"/>
            <p:cNvSpPr/>
            <p:nvPr/>
          </p:nvSpPr>
          <p:spPr>
            <a:xfrm>
              <a:off x="6410155" y="1645897"/>
              <a:ext cx="176469" cy="209672"/>
            </a:xfrm>
            <a:custGeom>
              <a:rect b="b" l="l" r="r" t="t"/>
              <a:pathLst>
                <a:path extrusionOk="0" h="5576" w="4693">
                  <a:moveTo>
                    <a:pt x="0" y="0"/>
                  </a:moveTo>
                  <a:lnTo>
                    <a:pt x="0" y="5576"/>
                  </a:lnTo>
                  <a:lnTo>
                    <a:pt x="1035" y="5576"/>
                  </a:lnTo>
                  <a:lnTo>
                    <a:pt x="1035" y="3167"/>
                  </a:lnTo>
                  <a:lnTo>
                    <a:pt x="3658" y="3167"/>
                  </a:lnTo>
                  <a:lnTo>
                    <a:pt x="3658" y="5576"/>
                  </a:lnTo>
                  <a:lnTo>
                    <a:pt x="4693" y="5576"/>
                  </a:lnTo>
                  <a:lnTo>
                    <a:pt x="4693" y="0"/>
                  </a:lnTo>
                  <a:lnTo>
                    <a:pt x="3658" y="0"/>
                  </a:lnTo>
                  <a:lnTo>
                    <a:pt x="3658" y="2275"/>
                  </a:lnTo>
                  <a:lnTo>
                    <a:pt x="1035" y="2275"/>
                  </a:lnTo>
                  <a:lnTo>
                    <a:pt x="1035"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sp>
          <p:nvSpPr>
            <p:cNvPr id="108" name="Google Shape;108;p1"/>
            <p:cNvSpPr/>
            <p:nvPr/>
          </p:nvSpPr>
          <p:spPr>
            <a:xfrm>
              <a:off x="6666416" y="1642550"/>
              <a:ext cx="213394" cy="216703"/>
            </a:xfrm>
            <a:custGeom>
              <a:rect b="b" l="l" r="r" t="t"/>
              <a:pathLst>
                <a:path extrusionOk="0" h="5763" w="5675">
                  <a:moveTo>
                    <a:pt x="2829" y="946"/>
                  </a:moveTo>
                  <a:cubicBezTo>
                    <a:pt x="3105" y="946"/>
                    <a:pt x="3337" y="981"/>
                    <a:pt x="3543" y="1062"/>
                  </a:cubicBezTo>
                  <a:cubicBezTo>
                    <a:pt x="3748" y="1142"/>
                    <a:pt x="3926" y="1258"/>
                    <a:pt x="4069" y="1410"/>
                  </a:cubicBezTo>
                  <a:cubicBezTo>
                    <a:pt x="4203" y="1570"/>
                    <a:pt x="4310" y="1757"/>
                    <a:pt x="4390" y="1980"/>
                  </a:cubicBezTo>
                  <a:cubicBezTo>
                    <a:pt x="4461" y="2212"/>
                    <a:pt x="4497" y="2471"/>
                    <a:pt x="4497" y="2774"/>
                  </a:cubicBezTo>
                  <a:lnTo>
                    <a:pt x="4497" y="2989"/>
                  </a:lnTo>
                  <a:cubicBezTo>
                    <a:pt x="4497" y="3292"/>
                    <a:pt x="4461" y="3551"/>
                    <a:pt x="4390" y="3774"/>
                  </a:cubicBezTo>
                  <a:cubicBezTo>
                    <a:pt x="4310" y="3997"/>
                    <a:pt x="4203" y="4193"/>
                    <a:pt x="4069" y="4345"/>
                  </a:cubicBezTo>
                  <a:cubicBezTo>
                    <a:pt x="3926" y="4496"/>
                    <a:pt x="3748" y="4612"/>
                    <a:pt x="3543" y="4692"/>
                  </a:cubicBezTo>
                  <a:cubicBezTo>
                    <a:pt x="3337" y="4773"/>
                    <a:pt x="3105" y="4808"/>
                    <a:pt x="2829" y="4808"/>
                  </a:cubicBezTo>
                  <a:cubicBezTo>
                    <a:pt x="2561" y="4808"/>
                    <a:pt x="2320" y="4773"/>
                    <a:pt x="2115" y="4692"/>
                  </a:cubicBezTo>
                  <a:cubicBezTo>
                    <a:pt x="1910" y="4612"/>
                    <a:pt x="1741" y="4496"/>
                    <a:pt x="1598" y="4345"/>
                  </a:cubicBezTo>
                  <a:cubicBezTo>
                    <a:pt x="1464" y="4193"/>
                    <a:pt x="1357" y="3997"/>
                    <a:pt x="1286" y="3774"/>
                  </a:cubicBezTo>
                  <a:cubicBezTo>
                    <a:pt x="1223" y="3551"/>
                    <a:pt x="1187" y="3292"/>
                    <a:pt x="1187" y="2989"/>
                  </a:cubicBezTo>
                  <a:lnTo>
                    <a:pt x="1187" y="2774"/>
                  </a:lnTo>
                  <a:cubicBezTo>
                    <a:pt x="1187" y="2471"/>
                    <a:pt x="1223" y="2212"/>
                    <a:pt x="1286" y="1980"/>
                  </a:cubicBezTo>
                  <a:cubicBezTo>
                    <a:pt x="1357" y="1757"/>
                    <a:pt x="1464" y="1570"/>
                    <a:pt x="1598" y="1410"/>
                  </a:cubicBezTo>
                  <a:cubicBezTo>
                    <a:pt x="1741" y="1258"/>
                    <a:pt x="1910" y="1142"/>
                    <a:pt x="2115" y="1062"/>
                  </a:cubicBezTo>
                  <a:cubicBezTo>
                    <a:pt x="2320" y="981"/>
                    <a:pt x="2561" y="946"/>
                    <a:pt x="2829" y="946"/>
                  </a:cubicBezTo>
                  <a:close/>
                  <a:moveTo>
                    <a:pt x="2829" y="0"/>
                  </a:moveTo>
                  <a:cubicBezTo>
                    <a:pt x="2249" y="0"/>
                    <a:pt x="1741" y="98"/>
                    <a:pt x="1321" y="312"/>
                  </a:cubicBezTo>
                  <a:cubicBezTo>
                    <a:pt x="893" y="517"/>
                    <a:pt x="563" y="830"/>
                    <a:pt x="340" y="1258"/>
                  </a:cubicBezTo>
                  <a:cubicBezTo>
                    <a:pt x="117" y="1686"/>
                    <a:pt x="1" y="2221"/>
                    <a:pt x="1" y="2882"/>
                  </a:cubicBezTo>
                  <a:cubicBezTo>
                    <a:pt x="1" y="3524"/>
                    <a:pt x="117" y="4059"/>
                    <a:pt x="340" y="4487"/>
                  </a:cubicBezTo>
                  <a:cubicBezTo>
                    <a:pt x="563" y="4915"/>
                    <a:pt x="893" y="5237"/>
                    <a:pt x="1321" y="5451"/>
                  </a:cubicBezTo>
                  <a:cubicBezTo>
                    <a:pt x="1741" y="5656"/>
                    <a:pt x="2249" y="5763"/>
                    <a:pt x="2829" y="5763"/>
                  </a:cubicBezTo>
                  <a:cubicBezTo>
                    <a:pt x="3427" y="5763"/>
                    <a:pt x="3935" y="5656"/>
                    <a:pt x="4354" y="5451"/>
                  </a:cubicBezTo>
                  <a:cubicBezTo>
                    <a:pt x="4783" y="5237"/>
                    <a:pt x="5104" y="4915"/>
                    <a:pt x="5336" y="4487"/>
                  </a:cubicBezTo>
                  <a:cubicBezTo>
                    <a:pt x="5559" y="4059"/>
                    <a:pt x="5675" y="3524"/>
                    <a:pt x="5675" y="2882"/>
                  </a:cubicBezTo>
                  <a:cubicBezTo>
                    <a:pt x="5675" y="2221"/>
                    <a:pt x="5559" y="1686"/>
                    <a:pt x="5336" y="1258"/>
                  </a:cubicBezTo>
                  <a:cubicBezTo>
                    <a:pt x="5104" y="830"/>
                    <a:pt x="4783" y="517"/>
                    <a:pt x="4354" y="312"/>
                  </a:cubicBezTo>
                  <a:cubicBezTo>
                    <a:pt x="3935" y="98"/>
                    <a:pt x="3427" y="0"/>
                    <a:pt x="2829"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sp>
          <p:nvSpPr>
            <p:cNvPr id="109" name="Google Shape;109;p1"/>
            <p:cNvSpPr/>
            <p:nvPr/>
          </p:nvSpPr>
          <p:spPr>
            <a:xfrm>
              <a:off x="6958625" y="1645897"/>
              <a:ext cx="186884" cy="213357"/>
            </a:xfrm>
            <a:custGeom>
              <a:rect b="b" l="l" r="r" t="t"/>
              <a:pathLst>
                <a:path extrusionOk="0" h="5674" w="4970">
                  <a:moveTo>
                    <a:pt x="0" y="0"/>
                  </a:moveTo>
                  <a:lnTo>
                    <a:pt x="0" y="3453"/>
                  </a:lnTo>
                  <a:cubicBezTo>
                    <a:pt x="0" y="3943"/>
                    <a:pt x="98" y="4354"/>
                    <a:pt x="295" y="4684"/>
                  </a:cubicBezTo>
                  <a:cubicBezTo>
                    <a:pt x="491" y="5014"/>
                    <a:pt x="776" y="5264"/>
                    <a:pt x="1142" y="5424"/>
                  </a:cubicBezTo>
                  <a:cubicBezTo>
                    <a:pt x="1517" y="5585"/>
                    <a:pt x="1963" y="5674"/>
                    <a:pt x="2480" y="5674"/>
                  </a:cubicBezTo>
                  <a:cubicBezTo>
                    <a:pt x="2998" y="5674"/>
                    <a:pt x="3444" y="5585"/>
                    <a:pt x="3818" y="5424"/>
                  </a:cubicBezTo>
                  <a:cubicBezTo>
                    <a:pt x="4184" y="5264"/>
                    <a:pt x="4470" y="5014"/>
                    <a:pt x="4675" y="4684"/>
                  </a:cubicBezTo>
                  <a:cubicBezTo>
                    <a:pt x="4871" y="4354"/>
                    <a:pt x="4969" y="3943"/>
                    <a:pt x="4969" y="3453"/>
                  </a:cubicBezTo>
                  <a:lnTo>
                    <a:pt x="4969" y="0"/>
                  </a:lnTo>
                  <a:lnTo>
                    <a:pt x="3685" y="0"/>
                  </a:lnTo>
                  <a:lnTo>
                    <a:pt x="3685" y="3426"/>
                  </a:lnTo>
                  <a:cubicBezTo>
                    <a:pt x="3685" y="3810"/>
                    <a:pt x="3578" y="4104"/>
                    <a:pt x="3372" y="4318"/>
                  </a:cubicBezTo>
                  <a:cubicBezTo>
                    <a:pt x="3158" y="4532"/>
                    <a:pt x="2864" y="4639"/>
                    <a:pt x="2471" y="4639"/>
                  </a:cubicBezTo>
                  <a:cubicBezTo>
                    <a:pt x="2088" y="4639"/>
                    <a:pt x="1793" y="4532"/>
                    <a:pt x="1588" y="4318"/>
                  </a:cubicBezTo>
                  <a:cubicBezTo>
                    <a:pt x="1383" y="4104"/>
                    <a:pt x="1276" y="3810"/>
                    <a:pt x="1276" y="3426"/>
                  </a:cubicBezTo>
                  <a:lnTo>
                    <a:pt x="1276"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sp>
          <p:nvSpPr>
            <p:cNvPr id="110" name="Google Shape;110;p1"/>
            <p:cNvSpPr/>
            <p:nvPr/>
          </p:nvSpPr>
          <p:spPr>
            <a:xfrm>
              <a:off x="7223610" y="1642212"/>
              <a:ext cx="187223" cy="217042"/>
            </a:xfrm>
            <a:custGeom>
              <a:rect b="b" l="l" r="r" t="t"/>
              <a:pathLst>
                <a:path extrusionOk="0" h="5772" w="4979">
                  <a:moveTo>
                    <a:pt x="2490" y="0"/>
                  </a:moveTo>
                  <a:cubicBezTo>
                    <a:pt x="2169" y="0"/>
                    <a:pt x="1865" y="27"/>
                    <a:pt x="1580" y="89"/>
                  </a:cubicBezTo>
                  <a:cubicBezTo>
                    <a:pt x="1294" y="152"/>
                    <a:pt x="1036" y="250"/>
                    <a:pt x="822" y="384"/>
                  </a:cubicBezTo>
                  <a:cubicBezTo>
                    <a:pt x="599" y="526"/>
                    <a:pt x="429" y="696"/>
                    <a:pt x="304" y="910"/>
                  </a:cubicBezTo>
                  <a:cubicBezTo>
                    <a:pt x="179" y="1124"/>
                    <a:pt x="117" y="1374"/>
                    <a:pt x="117" y="1668"/>
                  </a:cubicBezTo>
                  <a:cubicBezTo>
                    <a:pt x="117" y="1936"/>
                    <a:pt x="161" y="2159"/>
                    <a:pt x="260" y="2346"/>
                  </a:cubicBezTo>
                  <a:cubicBezTo>
                    <a:pt x="349" y="2534"/>
                    <a:pt x="483" y="2685"/>
                    <a:pt x="643" y="2810"/>
                  </a:cubicBezTo>
                  <a:cubicBezTo>
                    <a:pt x="795" y="2935"/>
                    <a:pt x="982" y="3042"/>
                    <a:pt x="1178" y="3122"/>
                  </a:cubicBezTo>
                  <a:cubicBezTo>
                    <a:pt x="1384" y="3203"/>
                    <a:pt x="1589" y="3274"/>
                    <a:pt x="1803" y="3328"/>
                  </a:cubicBezTo>
                  <a:cubicBezTo>
                    <a:pt x="2017" y="3381"/>
                    <a:pt x="2231" y="3435"/>
                    <a:pt x="2427" y="3479"/>
                  </a:cubicBezTo>
                  <a:cubicBezTo>
                    <a:pt x="2633" y="3524"/>
                    <a:pt x="2811" y="3577"/>
                    <a:pt x="2972" y="3631"/>
                  </a:cubicBezTo>
                  <a:cubicBezTo>
                    <a:pt x="3132" y="3684"/>
                    <a:pt x="3257" y="3756"/>
                    <a:pt x="3346" y="3836"/>
                  </a:cubicBezTo>
                  <a:cubicBezTo>
                    <a:pt x="3444" y="3916"/>
                    <a:pt x="3489" y="4023"/>
                    <a:pt x="3489" y="4148"/>
                  </a:cubicBezTo>
                  <a:cubicBezTo>
                    <a:pt x="3489" y="4220"/>
                    <a:pt x="3480" y="4291"/>
                    <a:pt x="3444" y="4345"/>
                  </a:cubicBezTo>
                  <a:cubicBezTo>
                    <a:pt x="3418" y="4398"/>
                    <a:pt x="3373" y="4452"/>
                    <a:pt x="3311" y="4487"/>
                  </a:cubicBezTo>
                  <a:cubicBezTo>
                    <a:pt x="3248" y="4532"/>
                    <a:pt x="3177" y="4568"/>
                    <a:pt x="3096" y="4594"/>
                  </a:cubicBezTo>
                  <a:cubicBezTo>
                    <a:pt x="3016" y="4621"/>
                    <a:pt x="2918" y="4639"/>
                    <a:pt x="2820" y="4648"/>
                  </a:cubicBezTo>
                  <a:cubicBezTo>
                    <a:pt x="2713" y="4657"/>
                    <a:pt x="2606" y="4666"/>
                    <a:pt x="2490" y="4666"/>
                  </a:cubicBezTo>
                  <a:cubicBezTo>
                    <a:pt x="2267" y="4666"/>
                    <a:pt x="2079" y="4639"/>
                    <a:pt x="1919" y="4594"/>
                  </a:cubicBezTo>
                  <a:cubicBezTo>
                    <a:pt x="1758" y="4550"/>
                    <a:pt x="1633" y="4470"/>
                    <a:pt x="1544" y="4371"/>
                  </a:cubicBezTo>
                  <a:cubicBezTo>
                    <a:pt x="1455" y="4264"/>
                    <a:pt x="1410" y="4122"/>
                    <a:pt x="1410" y="3952"/>
                  </a:cubicBezTo>
                  <a:cubicBezTo>
                    <a:pt x="1410" y="3934"/>
                    <a:pt x="1410" y="3916"/>
                    <a:pt x="1410" y="3890"/>
                  </a:cubicBezTo>
                  <a:cubicBezTo>
                    <a:pt x="1410" y="3863"/>
                    <a:pt x="1410" y="3845"/>
                    <a:pt x="1410" y="3827"/>
                  </a:cubicBezTo>
                  <a:lnTo>
                    <a:pt x="10" y="3827"/>
                  </a:lnTo>
                  <a:cubicBezTo>
                    <a:pt x="1" y="3845"/>
                    <a:pt x="1" y="3863"/>
                    <a:pt x="1" y="3890"/>
                  </a:cubicBezTo>
                  <a:lnTo>
                    <a:pt x="1" y="3970"/>
                  </a:lnTo>
                  <a:cubicBezTo>
                    <a:pt x="1" y="4300"/>
                    <a:pt x="72" y="4585"/>
                    <a:pt x="206" y="4817"/>
                  </a:cubicBezTo>
                  <a:cubicBezTo>
                    <a:pt x="340" y="5040"/>
                    <a:pt x="527" y="5228"/>
                    <a:pt x="759" y="5371"/>
                  </a:cubicBezTo>
                  <a:cubicBezTo>
                    <a:pt x="1000" y="5513"/>
                    <a:pt x="1268" y="5611"/>
                    <a:pt x="1580" y="5674"/>
                  </a:cubicBezTo>
                  <a:cubicBezTo>
                    <a:pt x="1883" y="5736"/>
                    <a:pt x="2213" y="5772"/>
                    <a:pt x="2570" y="5772"/>
                  </a:cubicBezTo>
                  <a:cubicBezTo>
                    <a:pt x="3025" y="5772"/>
                    <a:pt x="3444" y="5710"/>
                    <a:pt x="3801" y="5585"/>
                  </a:cubicBezTo>
                  <a:cubicBezTo>
                    <a:pt x="4167" y="5460"/>
                    <a:pt x="4461" y="5263"/>
                    <a:pt x="4667" y="4987"/>
                  </a:cubicBezTo>
                  <a:cubicBezTo>
                    <a:pt x="4872" y="4719"/>
                    <a:pt x="4979" y="4362"/>
                    <a:pt x="4979" y="3916"/>
                  </a:cubicBezTo>
                  <a:cubicBezTo>
                    <a:pt x="4979" y="3667"/>
                    <a:pt x="4934" y="3444"/>
                    <a:pt x="4836" y="3265"/>
                  </a:cubicBezTo>
                  <a:cubicBezTo>
                    <a:pt x="4738" y="3087"/>
                    <a:pt x="4613" y="2935"/>
                    <a:pt x="4452" y="2819"/>
                  </a:cubicBezTo>
                  <a:cubicBezTo>
                    <a:pt x="4292" y="2694"/>
                    <a:pt x="4104" y="2596"/>
                    <a:pt x="3908" y="2516"/>
                  </a:cubicBezTo>
                  <a:cubicBezTo>
                    <a:pt x="3703" y="2436"/>
                    <a:pt x="3498" y="2373"/>
                    <a:pt x="3284" y="2320"/>
                  </a:cubicBezTo>
                  <a:cubicBezTo>
                    <a:pt x="3070" y="2275"/>
                    <a:pt x="2864" y="2221"/>
                    <a:pt x="2668" y="2177"/>
                  </a:cubicBezTo>
                  <a:cubicBezTo>
                    <a:pt x="2463" y="2132"/>
                    <a:pt x="2285" y="2079"/>
                    <a:pt x="2124" y="2025"/>
                  </a:cubicBezTo>
                  <a:cubicBezTo>
                    <a:pt x="1955" y="1972"/>
                    <a:pt x="1830" y="1909"/>
                    <a:pt x="1731" y="1829"/>
                  </a:cubicBezTo>
                  <a:cubicBezTo>
                    <a:pt x="1642" y="1758"/>
                    <a:pt x="1598" y="1659"/>
                    <a:pt x="1598" y="1543"/>
                  </a:cubicBezTo>
                  <a:cubicBezTo>
                    <a:pt x="1598" y="1445"/>
                    <a:pt x="1633" y="1356"/>
                    <a:pt x="1705" y="1285"/>
                  </a:cubicBezTo>
                  <a:cubicBezTo>
                    <a:pt x="1776" y="1213"/>
                    <a:pt x="1883" y="1160"/>
                    <a:pt x="2017" y="1124"/>
                  </a:cubicBezTo>
                  <a:cubicBezTo>
                    <a:pt x="2160" y="1088"/>
                    <a:pt x="2329" y="1071"/>
                    <a:pt x="2525" y="1071"/>
                  </a:cubicBezTo>
                  <a:cubicBezTo>
                    <a:pt x="2731" y="1071"/>
                    <a:pt x="2891" y="1097"/>
                    <a:pt x="3034" y="1151"/>
                  </a:cubicBezTo>
                  <a:cubicBezTo>
                    <a:pt x="3168" y="1213"/>
                    <a:pt x="3266" y="1285"/>
                    <a:pt x="3337" y="1383"/>
                  </a:cubicBezTo>
                  <a:cubicBezTo>
                    <a:pt x="3400" y="1472"/>
                    <a:pt x="3435" y="1588"/>
                    <a:pt x="3435" y="1713"/>
                  </a:cubicBezTo>
                  <a:lnTo>
                    <a:pt x="3435" y="1766"/>
                  </a:lnTo>
                  <a:lnTo>
                    <a:pt x="4836" y="1766"/>
                  </a:lnTo>
                  <a:lnTo>
                    <a:pt x="4836" y="1668"/>
                  </a:lnTo>
                  <a:cubicBezTo>
                    <a:pt x="4827" y="1374"/>
                    <a:pt x="4765" y="1124"/>
                    <a:pt x="4640" y="919"/>
                  </a:cubicBezTo>
                  <a:cubicBezTo>
                    <a:pt x="4524" y="714"/>
                    <a:pt x="4354" y="535"/>
                    <a:pt x="4131" y="402"/>
                  </a:cubicBezTo>
                  <a:cubicBezTo>
                    <a:pt x="3917" y="259"/>
                    <a:pt x="3667" y="161"/>
                    <a:pt x="3391" y="98"/>
                  </a:cubicBezTo>
                  <a:cubicBezTo>
                    <a:pt x="3114" y="27"/>
                    <a:pt x="2811" y="0"/>
                    <a:pt x="2490"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sp>
          <p:nvSpPr>
            <p:cNvPr id="111" name="Google Shape;111;p1"/>
            <p:cNvSpPr/>
            <p:nvPr/>
          </p:nvSpPr>
          <p:spPr>
            <a:xfrm>
              <a:off x="7489309" y="1645559"/>
              <a:ext cx="181169" cy="210010"/>
            </a:xfrm>
            <a:custGeom>
              <a:rect b="b" l="l" r="r" t="t"/>
              <a:pathLst>
                <a:path extrusionOk="0" h="5585" w="4818">
                  <a:moveTo>
                    <a:pt x="0" y="0"/>
                  </a:moveTo>
                  <a:lnTo>
                    <a:pt x="0" y="5585"/>
                  </a:lnTo>
                  <a:lnTo>
                    <a:pt x="4818" y="5585"/>
                  </a:lnTo>
                  <a:lnTo>
                    <a:pt x="4818" y="4300"/>
                  </a:lnTo>
                  <a:lnTo>
                    <a:pt x="1686" y="4300"/>
                  </a:lnTo>
                  <a:lnTo>
                    <a:pt x="1686" y="3364"/>
                  </a:lnTo>
                  <a:lnTo>
                    <a:pt x="4443" y="3364"/>
                  </a:lnTo>
                  <a:lnTo>
                    <a:pt x="4443" y="2132"/>
                  </a:lnTo>
                  <a:lnTo>
                    <a:pt x="1686" y="2132"/>
                  </a:lnTo>
                  <a:lnTo>
                    <a:pt x="1686" y="1276"/>
                  </a:lnTo>
                  <a:lnTo>
                    <a:pt x="4764" y="1276"/>
                  </a:lnTo>
                  <a:lnTo>
                    <a:pt x="4764"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sp>
          <p:nvSpPr>
            <p:cNvPr id="112" name="Google Shape;112;p1"/>
            <p:cNvSpPr/>
            <p:nvPr/>
          </p:nvSpPr>
          <p:spPr>
            <a:xfrm>
              <a:off x="4935498" y="1646235"/>
              <a:ext cx="178837" cy="208995"/>
            </a:xfrm>
            <a:custGeom>
              <a:rect b="b" l="l" r="r" t="t"/>
              <a:pathLst>
                <a:path extrusionOk="0" h="5558" w="4756">
                  <a:moveTo>
                    <a:pt x="2552" y="437"/>
                  </a:moveTo>
                  <a:cubicBezTo>
                    <a:pt x="3524" y="437"/>
                    <a:pt x="4318" y="1231"/>
                    <a:pt x="4318" y="2204"/>
                  </a:cubicBezTo>
                  <a:lnTo>
                    <a:pt x="4318" y="3354"/>
                  </a:lnTo>
                  <a:cubicBezTo>
                    <a:pt x="4318" y="4327"/>
                    <a:pt x="3524" y="5112"/>
                    <a:pt x="2552" y="5112"/>
                  </a:cubicBezTo>
                  <a:lnTo>
                    <a:pt x="437" y="5112"/>
                  </a:lnTo>
                  <a:lnTo>
                    <a:pt x="437" y="437"/>
                  </a:lnTo>
                  <a:close/>
                  <a:moveTo>
                    <a:pt x="0" y="0"/>
                  </a:moveTo>
                  <a:lnTo>
                    <a:pt x="0" y="5558"/>
                  </a:lnTo>
                  <a:lnTo>
                    <a:pt x="2552" y="5558"/>
                  </a:lnTo>
                  <a:cubicBezTo>
                    <a:pt x="3765" y="5558"/>
                    <a:pt x="4755" y="4568"/>
                    <a:pt x="4755" y="3354"/>
                  </a:cubicBezTo>
                  <a:lnTo>
                    <a:pt x="4755" y="2204"/>
                  </a:lnTo>
                  <a:cubicBezTo>
                    <a:pt x="4755" y="981"/>
                    <a:pt x="3765" y="0"/>
                    <a:pt x="2552"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grpSp>
      <p:grpSp>
        <p:nvGrpSpPr>
          <p:cNvPr id="113" name="Google Shape;113;p1"/>
          <p:cNvGrpSpPr/>
          <p:nvPr/>
        </p:nvGrpSpPr>
        <p:grpSpPr>
          <a:xfrm>
            <a:off x="9245330" y="3289205"/>
            <a:ext cx="3023600" cy="3593800"/>
            <a:chOff x="6933997" y="2466904"/>
            <a:chExt cx="2267700" cy="2695350"/>
          </a:xfrm>
        </p:grpSpPr>
        <p:grpSp>
          <p:nvGrpSpPr>
            <p:cNvPr id="114" name="Google Shape;114;p1"/>
            <p:cNvGrpSpPr/>
            <p:nvPr/>
          </p:nvGrpSpPr>
          <p:grpSpPr>
            <a:xfrm>
              <a:off x="6933997" y="2466904"/>
              <a:ext cx="2267700" cy="2695350"/>
              <a:chOff x="6933997" y="2466904"/>
              <a:chExt cx="2267700" cy="2695350"/>
            </a:xfrm>
          </p:grpSpPr>
          <p:sp>
            <p:nvSpPr>
              <p:cNvPr id="115" name="Google Shape;115;p1"/>
              <p:cNvSpPr/>
              <p:nvPr/>
            </p:nvSpPr>
            <p:spPr>
              <a:xfrm rot="-5400000">
                <a:off x="6933997" y="2466904"/>
                <a:ext cx="2267700" cy="2267700"/>
              </a:xfrm>
              <a:prstGeom prst="arc">
                <a:avLst>
                  <a:gd fmla="val 16200000" name="adj1"/>
                  <a:gd fmla="val 0" name="adj2"/>
                </a:avLst>
              </a:prstGeom>
              <a:noFill/>
              <a:ln cap="flat" cmpd="sng" w="19050">
                <a:solidFill>
                  <a:schemeClr val="lt1"/>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spcBef>
                    <a:spcPts val="0"/>
                  </a:spcBef>
                  <a:spcAft>
                    <a:spcPts val="0"/>
                  </a:spcAft>
                  <a:buNone/>
                </a:pPr>
                <a:r>
                  <a:t/>
                </a:r>
                <a:endParaRPr sz="933">
                  <a:solidFill>
                    <a:schemeClr val="lt1"/>
                  </a:solidFill>
                  <a:latin typeface="Calibri"/>
                  <a:ea typeface="Calibri"/>
                  <a:cs typeface="Calibri"/>
                  <a:sym typeface="Calibri"/>
                </a:endParaRPr>
              </a:p>
            </p:txBody>
          </p:sp>
          <p:cxnSp>
            <p:nvCxnSpPr>
              <p:cNvPr id="116" name="Google Shape;116;p1"/>
              <p:cNvCxnSpPr>
                <a:stCxn id="115" idx="0"/>
              </p:cNvCxnSpPr>
              <p:nvPr/>
            </p:nvCxnSpPr>
            <p:spPr>
              <a:xfrm>
                <a:off x="6933997" y="3600754"/>
                <a:ext cx="0" cy="1561500"/>
              </a:xfrm>
              <a:prstGeom prst="straightConnector1">
                <a:avLst/>
              </a:prstGeom>
              <a:noFill/>
              <a:ln cap="flat" cmpd="sng" w="19050">
                <a:solidFill>
                  <a:schemeClr val="lt1"/>
                </a:solidFill>
                <a:prstDash val="solid"/>
                <a:round/>
                <a:headEnd len="sm" w="sm" type="none"/>
                <a:tailEnd len="sm" w="sm" type="none"/>
              </a:ln>
            </p:spPr>
          </p:cxnSp>
        </p:grpSp>
        <p:cxnSp>
          <p:nvCxnSpPr>
            <p:cNvPr id="117" name="Google Shape;117;p1"/>
            <p:cNvCxnSpPr>
              <a:stCxn id="115" idx="2"/>
            </p:cNvCxnSpPr>
            <p:nvPr/>
          </p:nvCxnSpPr>
          <p:spPr>
            <a:xfrm>
              <a:off x="8067847" y="2466904"/>
              <a:ext cx="1122000" cy="0"/>
            </a:xfrm>
            <a:prstGeom prst="straightConnector1">
              <a:avLst/>
            </a:prstGeom>
            <a:noFill/>
            <a:ln cap="flat" cmpd="sng" w="19050">
              <a:solidFill>
                <a:schemeClr val="lt1"/>
              </a:solidFill>
              <a:prstDash val="solid"/>
              <a:round/>
              <a:headEnd len="sm" w="sm" type="none"/>
              <a:tailEnd len="sm" w="sm" type="none"/>
            </a:ln>
          </p:spPr>
        </p:cxnSp>
      </p:grpSp>
      <p:sp>
        <p:nvSpPr>
          <p:cNvPr id="118" name="Google Shape;118;p1"/>
          <p:cNvSpPr/>
          <p:nvPr/>
        </p:nvSpPr>
        <p:spPr>
          <a:xfrm>
            <a:off x="-2" y="0"/>
            <a:ext cx="12191995" cy="91440"/>
          </a:xfrm>
          <a:prstGeom prst="rect">
            <a:avLst/>
          </a:prstGeom>
          <a:solidFill>
            <a:srgbClr val="502BD2"/>
          </a:solidFill>
          <a:ln>
            <a:noFill/>
          </a:ln>
        </p:spPr>
        <p:txBody>
          <a:bodyPr anchorCtr="0" anchor="ctr" bIns="91450" lIns="91450" spcFirstLastPara="1" rIns="91450" wrap="square" tIns="9145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19" name="Google Shape;119;p1"/>
          <p:cNvPicPr preferRelativeResize="0"/>
          <p:nvPr/>
        </p:nvPicPr>
        <p:blipFill rotWithShape="1">
          <a:blip r:embed="rId4">
            <a:alphaModFix/>
          </a:blip>
          <a:srcRect b="0" l="0" r="0" t="0"/>
          <a:stretch/>
        </p:blipFill>
        <p:spPr>
          <a:xfrm>
            <a:off x="10124628" y="0"/>
            <a:ext cx="2049399" cy="900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0"/>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74" name="Google Shape;274;p10"/>
          <p:cNvGrpSpPr/>
          <p:nvPr/>
        </p:nvGrpSpPr>
        <p:grpSpPr>
          <a:xfrm>
            <a:off x="2071171" y="589402"/>
            <a:ext cx="7448026" cy="782198"/>
            <a:chOff x="2071171" y="589402"/>
            <a:chExt cx="7448026" cy="782198"/>
          </a:xfrm>
        </p:grpSpPr>
        <p:grpSp>
          <p:nvGrpSpPr>
            <p:cNvPr id="275" name="Google Shape;275;p10"/>
            <p:cNvGrpSpPr/>
            <p:nvPr/>
          </p:nvGrpSpPr>
          <p:grpSpPr>
            <a:xfrm>
              <a:off x="2071171" y="589402"/>
              <a:ext cx="7448026" cy="782198"/>
              <a:chOff x="4283726" y="1988544"/>
              <a:chExt cx="7448026" cy="782198"/>
            </a:xfrm>
          </p:grpSpPr>
          <p:sp>
            <p:nvSpPr>
              <p:cNvPr id="276" name="Google Shape;276;p10"/>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10"/>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1</a:t>
                </a:r>
                <a:endParaRPr/>
              </a:p>
            </p:txBody>
          </p:sp>
        </p:grpSp>
        <p:sp>
          <p:nvSpPr>
            <p:cNvPr id="278" name="Google Shape;278;p10"/>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Desvio de fluxo</a:t>
              </a:r>
              <a:endParaRPr/>
            </a:p>
          </p:txBody>
        </p:sp>
      </p:grpSp>
      <p:sp>
        <p:nvSpPr>
          <p:cNvPr id="279" name="Google Shape;279;p10"/>
          <p:cNvSpPr/>
          <p:nvPr/>
        </p:nvSpPr>
        <p:spPr>
          <a:xfrm>
            <a:off x="4373696" y="2005070"/>
            <a:ext cx="7448026" cy="4351663"/>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pt-BR" sz="2000">
                <a:solidFill>
                  <a:srgbClr val="202122"/>
                </a:solidFill>
                <a:latin typeface="Montserrat"/>
                <a:ea typeface="Montserrat"/>
                <a:cs typeface="Montserrat"/>
                <a:sym typeface="Montserrat"/>
              </a:rPr>
              <a:t>Para alunos com média &gt;=7 -&gt;Aprovado</a:t>
            </a:r>
            <a:endParaRPr/>
          </a:p>
          <a:p>
            <a:pPr indent="0" lvl="0" marL="0" marR="0" rtl="0" algn="l">
              <a:lnSpc>
                <a:spcPct val="150000"/>
              </a:lnSpc>
              <a:spcBef>
                <a:spcPts val="700"/>
              </a:spcBef>
              <a:spcAft>
                <a:spcPts val="0"/>
              </a:spcAft>
              <a:buNone/>
            </a:pPr>
            <a:r>
              <a:rPr lang="pt-BR" sz="2000">
                <a:solidFill>
                  <a:srgbClr val="202122"/>
                </a:solidFill>
                <a:latin typeface="Montserrat"/>
                <a:ea typeface="Montserrat"/>
                <a:cs typeface="Montserrat"/>
                <a:sym typeface="Montserrat"/>
              </a:rPr>
              <a:t>Para alunos com média &lt;=4 -&gt; Reprovado;</a:t>
            </a:r>
            <a:endParaRPr/>
          </a:p>
          <a:p>
            <a:pPr indent="0" lvl="0" marL="0" marR="0" rtl="0" algn="l">
              <a:lnSpc>
                <a:spcPct val="150000"/>
              </a:lnSpc>
              <a:spcBef>
                <a:spcPts val="700"/>
              </a:spcBef>
              <a:spcAft>
                <a:spcPts val="0"/>
              </a:spcAft>
              <a:buNone/>
            </a:pPr>
            <a:r>
              <a:rPr lang="pt-BR" sz="2000">
                <a:solidFill>
                  <a:srgbClr val="202122"/>
                </a:solidFill>
                <a:latin typeface="Montserrat"/>
                <a:ea typeface="Montserrat"/>
                <a:cs typeface="Montserrat"/>
                <a:sym typeface="Montserrat"/>
              </a:rPr>
              <a:t>Para alunos com média &gt;4 e &lt;7 -&gt; Recuperação</a:t>
            </a:r>
            <a:br>
              <a:rPr lang="pt-BR" sz="2000">
                <a:solidFill>
                  <a:srgbClr val="202122"/>
                </a:solidFill>
                <a:latin typeface="Montserrat"/>
                <a:ea typeface="Montserrat"/>
                <a:cs typeface="Montserrat"/>
                <a:sym typeface="Montserrat"/>
              </a:rPr>
            </a:br>
            <a:r>
              <a:rPr lang="pt-BR" sz="2000">
                <a:solidFill>
                  <a:srgbClr val="202122"/>
                </a:solidFill>
                <a:latin typeface="Montserrat"/>
                <a:ea typeface="Montserrat"/>
                <a:cs typeface="Montserrat"/>
                <a:sym typeface="Montserrat"/>
              </a:rPr>
              <a:t>if( estrutura ){</a:t>
            </a:r>
            <a:endParaRPr/>
          </a:p>
          <a:p>
            <a:pPr indent="0" lvl="0" marL="0" marR="0" rtl="0" algn="l">
              <a:lnSpc>
                <a:spcPct val="150000"/>
              </a:lnSpc>
              <a:spcBef>
                <a:spcPts val="700"/>
              </a:spcBef>
              <a:spcAft>
                <a:spcPts val="0"/>
              </a:spcAft>
              <a:buNone/>
            </a:pPr>
            <a:r>
              <a:rPr lang="pt-BR" sz="2000">
                <a:solidFill>
                  <a:srgbClr val="202122"/>
                </a:solidFill>
                <a:latin typeface="Montserrat"/>
                <a:ea typeface="Montserrat"/>
                <a:cs typeface="Montserrat"/>
                <a:sym typeface="Montserrat"/>
              </a:rPr>
              <a:t>}else if( estrutura ){</a:t>
            </a:r>
            <a:endParaRPr/>
          </a:p>
          <a:p>
            <a:pPr indent="0" lvl="0" marL="0" marR="0" rtl="0" algn="l">
              <a:lnSpc>
                <a:spcPct val="150000"/>
              </a:lnSpc>
              <a:spcBef>
                <a:spcPts val="700"/>
              </a:spcBef>
              <a:spcAft>
                <a:spcPts val="0"/>
              </a:spcAft>
              <a:buNone/>
            </a:pPr>
            <a:r>
              <a:rPr lang="pt-BR" sz="2000">
                <a:solidFill>
                  <a:srgbClr val="202122"/>
                </a:solidFill>
                <a:latin typeface="Montserrat"/>
                <a:ea typeface="Montserrat"/>
                <a:cs typeface="Montserrat"/>
                <a:sym typeface="Montserrat"/>
              </a:rPr>
              <a:t>}else{</a:t>
            </a:r>
            <a:endParaRPr/>
          </a:p>
          <a:p>
            <a:pPr indent="0" lvl="0" marL="0" marR="0" rtl="0" algn="l">
              <a:lnSpc>
                <a:spcPct val="150000"/>
              </a:lnSpc>
              <a:spcBef>
                <a:spcPts val="700"/>
              </a:spcBef>
              <a:spcAft>
                <a:spcPts val="0"/>
              </a:spcAft>
              <a:buNone/>
            </a:pPr>
            <a:r>
              <a:rPr lang="pt-BR" sz="2000">
                <a:solidFill>
                  <a:srgbClr val="202122"/>
                </a:solidFill>
                <a:latin typeface="Montserrat"/>
                <a:ea typeface="Montserrat"/>
                <a:cs typeface="Montserrat"/>
                <a:sym typeface="Montserrat"/>
              </a:rPr>
              <a:t>}</a:t>
            </a:r>
            <a:endParaRPr/>
          </a:p>
        </p:txBody>
      </p:sp>
      <p:grpSp>
        <p:nvGrpSpPr>
          <p:cNvPr id="280" name="Google Shape;280;p10"/>
          <p:cNvGrpSpPr/>
          <p:nvPr/>
        </p:nvGrpSpPr>
        <p:grpSpPr>
          <a:xfrm>
            <a:off x="11606918" y="6567232"/>
            <a:ext cx="429608" cy="178308"/>
            <a:chOff x="1207700" y="4333950"/>
            <a:chExt cx="334325" cy="138750"/>
          </a:xfrm>
        </p:grpSpPr>
        <p:sp>
          <p:nvSpPr>
            <p:cNvPr id="281" name="Google Shape;281;p10"/>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82" name="Google Shape;282;p10"/>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283" name="Google Shape;283;p10"/>
          <p:cNvCxnSpPr/>
          <p:nvPr/>
        </p:nvCxnSpPr>
        <p:spPr>
          <a:xfrm>
            <a:off x="4065224" y="2148289"/>
            <a:ext cx="0" cy="4043191"/>
          </a:xfrm>
          <a:prstGeom prst="straightConnector1">
            <a:avLst/>
          </a:prstGeom>
          <a:noFill/>
          <a:ln cap="flat" cmpd="sng" w="9525">
            <a:solidFill>
              <a:srgbClr val="ED183F"/>
            </a:solidFill>
            <a:prstDash val="solid"/>
            <a:miter lim="800000"/>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1"/>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89" name="Google Shape;289;p11"/>
          <p:cNvGrpSpPr/>
          <p:nvPr/>
        </p:nvGrpSpPr>
        <p:grpSpPr>
          <a:xfrm>
            <a:off x="2071171" y="589402"/>
            <a:ext cx="7448026" cy="782198"/>
            <a:chOff x="2071171" y="589402"/>
            <a:chExt cx="7448026" cy="782198"/>
          </a:xfrm>
        </p:grpSpPr>
        <p:grpSp>
          <p:nvGrpSpPr>
            <p:cNvPr id="290" name="Google Shape;290;p11"/>
            <p:cNvGrpSpPr/>
            <p:nvPr/>
          </p:nvGrpSpPr>
          <p:grpSpPr>
            <a:xfrm>
              <a:off x="2071171" y="589402"/>
              <a:ext cx="7448026" cy="782198"/>
              <a:chOff x="4283726" y="1988544"/>
              <a:chExt cx="7448026" cy="782198"/>
            </a:xfrm>
          </p:grpSpPr>
          <p:sp>
            <p:nvSpPr>
              <p:cNvPr id="291" name="Google Shape;291;p11"/>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2" name="Google Shape;292;p11"/>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1</a:t>
                </a:r>
                <a:endParaRPr/>
              </a:p>
            </p:txBody>
          </p:sp>
        </p:grpSp>
        <p:sp>
          <p:nvSpPr>
            <p:cNvPr id="293" name="Google Shape;293;p11"/>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Desvio de fluxo</a:t>
              </a:r>
              <a:endParaRPr/>
            </a:p>
          </p:txBody>
        </p:sp>
      </p:grpSp>
      <p:sp>
        <p:nvSpPr>
          <p:cNvPr id="294" name="Google Shape;294;p11"/>
          <p:cNvSpPr/>
          <p:nvPr/>
        </p:nvSpPr>
        <p:spPr>
          <a:xfrm>
            <a:off x="341210" y="2215569"/>
            <a:ext cx="6175231" cy="43516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pt-BR" sz="2000">
                <a:solidFill>
                  <a:srgbClr val="202122"/>
                </a:solidFill>
                <a:latin typeface="Montserrat"/>
                <a:ea typeface="Montserrat"/>
                <a:cs typeface="Montserrat"/>
                <a:sym typeface="Montserrat"/>
              </a:rPr>
              <a:t>Para alunos com média &gt;=7 -&gt;Aprovado</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Para alunos com média &lt;=4 -&gt; Reprovado;</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Para alunos com média &gt;4 e &lt;7 -&gt; Recuperação</a:t>
            </a:r>
            <a:endParaRPr/>
          </a:p>
          <a:p>
            <a:pPr indent="0" lvl="0" marL="0" marR="0" rtl="0" algn="l">
              <a:spcBef>
                <a:spcPts val="700"/>
              </a:spcBef>
              <a:spcAft>
                <a:spcPts val="0"/>
              </a:spcAft>
              <a:buNone/>
            </a:pPr>
            <a:br>
              <a:rPr lang="pt-BR" sz="2000">
                <a:solidFill>
                  <a:srgbClr val="202122"/>
                </a:solidFill>
                <a:latin typeface="Montserrat"/>
                <a:ea typeface="Montserrat"/>
                <a:cs typeface="Montserrat"/>
                <a:sym typeface="Montserrat"/>
              </a:rPr>
            </a:br>
            <a:r>
              <a:rPr lang="pt-BR" sz="2000">
                <a:solidFill>
                  <a:srgbClr val="202122"/>
                </a:solidFill>
                <a:latin typeface="Montserrat"/>
                <a:ea typeface="Montserrat"/>
                <a:cs typeface="Montserrat"/>
                <a:sym typeface="Montserrat"/>
              </a:rPr>
              <a:t>if( estrutura ){</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else if( estrutura ){</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else{</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a:t>
            </a:r>
            <a:endParaRPr/>
          </a:p>
        </p:txBody>
      </p:sp>
      <p:grpSp>
        <p:nvGrpSpPr>
          <p:cNvPr id="295" name="Google Shape;295;p11"/>
          <p:cNvGrpSpPr/>
          <p:nvPr/>
        </p:nvGrpSpPr>
        <p:grpSpPr>
          <a:xfrm>
            <a:off x="11606918" y="6567232"/>
            <a:ext cx="429608" cy="178308"/>
            <a:chOff x="1207700" y="4333950"/>
            <a:chExt cx="334325" cy="138750"/>
          </a:xfrm>
        </p:grpSpPr>
        <p:sp>
          <p:nvSpPr>
            <p:cNvPr id="296" name="Google Shape;296;p11"/>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7" name="Google Shape;297;p11"/>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298" name="Google Shape;298;p11"/>
          <p:cNvCxnSpPr/>
          <p:nvPr/>
        </p:nvCxnSpPr>
        <p:spPr>
          <a:xfrm>
            <a:off x="6588086" y="2194714"/>
            <a:ext cx="0" cy="4043191"/>
          </a:xfrm>
          <a:prstGeom prst="straightConnector1">
            <a:avLst/>
          </a:prstGeom>
          <a:noFill/>
          <a:ln cap="flat" cmpd="sng" w="9525">
            <a:solidFill>
              <a:srgbClr val="ED183F"/>
            </a:solidFill>
            <a:prstDash val="solid"/>
            <a:miter lim="800000"/>
            <a:headEnd len="sm" w="sm" type="none"/>
            <a:tailEnd len="sm" w="sm" type="none"/>
          </a:ln>
        </p:spPr>
      </p:cxnSp>
      <p:pic>
        <p:nvPicPr>
          <p:cNvPr id="299" name="Google Shape;299;p11"/>
          <p:cNvPicPr preferRelativeResize="0"/>
          <p:nvPr/>
        </p:nvPicPr>
        <p:blipFill rotWithShape="1">
          <a:blip r:embed="rId3">
            <a:alphaModFix/>
          </a:blip>
          <a:srcRect b="0" l="0" r="0" t="0"/>
          <a:stretch/>
        </p:blipFill>
        <p:spPr>
          <a:xfrm>
            <a:off x="6810014" y="1489933"/>
            <a:ext cx="5048250" cy="4972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2"/>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05" name="Google Shape;305;p12"/>
          <p:cNvGrpSpPr/>
          <p:nvPr/>
        </p:nvGrpSpPr>
        <p:grpSpPr>
          <a:xfrm>
            <a:off x="2071171" y="589402"/>
            <a:ext cx="7448026" cy="782198"/>
            <a:chOff x="2071171" y="589402"/>
            <a:chExt cx="7448026" cy="782198"/>
          </a:xfrm>
        </p:grpSpPr>
        <p:grpSp>
          <p:nvGrpSpPr>
            <p:cNvPr id="306" name="Google Shape;306;p12"/>
            <p:cNvGrpSpPr/>
            <p:nvPr/>
          </p:nvGrpSpPr>
          <p:grpSpPr>
            <a:xfrm>
              <a:off x="2071171" y="589402"/>
              <a:ext cx="7448026" cy="782198"/>
              <a:chOff x="4283726" y="1988544"/>
              <a:chExt cx="7448026" cy="782198"/>
            </a:xfrm>
          </p:grpSpPr>
          <p:sp>
            <p:nvSpPr>
              <p:cNvPr id="307" name="Google Shape;307;p12"/>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12"/>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1</a:t>
                </a:r>
                <a:endParaRPr/>
              </a:p>
            </p:txBody>
          </p:sp>
        </p:grpSp>
        <p:sp>
          <p:nvSpPr>
            <p:cNvPr id="309" name="Google Shape;309;p12"/>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Desvio de fluxo</a:t>
              </a:r>
              <a:endParaRPr/>
            </a:p>
          </p:txBody>
        </p:sp>
      </p:grpSp>
      <p:sp>
        <p:nvSpPr>
          <p:cNvPr id="310" name="Google Shape;310;p12"/>
          <p:cNvSpPr/>
          <p:nvPr/>
        </p:nvSpPr>
        <p:spPr>
          <a:xfrm>
            <a:off x="6510967" y="2809302"/>
            <a:ext cx="5431939" cy="2842352"/>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202122"/>
              </a:buClr>
              <a:buSzPts val="2000"/>
              <a:buFont typeface="Montserrat"/>
              <a:buNone/>
            </a:pPr>
            <a:r>
              <a:rPr b="1" lang="pt-BR" sz="2000">
                <a:solidFill>
                  <a:srgbClr val="202122"/>
                </a:solidFill>
                <a:latin typeface="Montserrat"/>
                <a:ea typeface="Montserrat"/>
                <a:cs typeface="Montserrat"/>
                <a:sym typeface="Montserrat"/>
              </a:rPr>
              <a:t>A instrução switch</a:t>
            </a:r>
            <a:endParaRPr/>
          </a:p>
          <a:p>
            <a:pPr indent="0" lvl="0" marL="0" marR="0" rtl="0" algn="l">
              <a:lnSpc>
                <a:spcPct val="150000"/>
              </a:lnSpc>
              <a:spcBef>
                <a:spcPts val="0"/>
              </a:spcBef>
              <a:spcAft>
                <a:spcPts val="0"/>
              </a:spcAft>
              <a:buClr>
                <a:srgbClr val="202122"/>
              </a:buClr>
              <a:buSzPts val="2000"/>
              <a:buFont typeface="Montserrat"/>
              <a:buNone/>
            </a:pPr>
            <a:r>
              <a:rPr lang="pt-BR" sz="2000">
                <a:solidFill>
                  <a:srgbClr val="202122"/>
                </a:solidFill>
                <a:latin typeface="Montserrat"/>
                <a:ea typeface="Montserrat"/>
                <a:cs typeface="Montserrat"/>
                <a:sym typeface="Montserrat"/>
              </a:rPr>
              <a:t>A switch instrução seleciona uma lista de instrução a ser executada com base em uma combinação de padrões com uma expressão de match, como mostra o exemplo a seguir:</a:t>
            </a:r>
            <a:endParaRPr sz="2000">
              <a:solidFill>
                <a:srgbClr val="202122"/>
              </a:solidFill>
              <a:latin typeface="Montserrat"/>
              <a:ea typeface="Montserrat"/>
              <a:cs typeface="Montserrat"/>
              <a:sym typeface="Montserrat"/>
            </a:endParaRPr>
          </a:p>
        </p:txBody>
      </p:sp>
      <p:grpSp>
        <p:nvGrpSpPr>
          <p:cNvPr id="311" name="Google Shape;311;p12"/>
          <p:cNvGrpSpPr/>
          <p:nvPr/>
        </p:nvGrpSpPr>
        <p:grpSpPr>
          <a:xfrm>
            <a:off x="11606918" y="6567232"/>
            <a:ext cx="429608" cy="178308"/>
            <a:chOff x="1207700" y="4333950"/>
            <a:chExt cx="334325" cy="138750"/>
          </a:xfrm>
        </p:grpSpPr>
        <p:sp>
          <p:nvSpPr>
            <p:cNvPr id="312" name="Google Shape;312;p12"/>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3" name="Google Shape;313;p12"/>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314" name="Google Shape;314;p12"/>
          <p:cNvCxnSpPr/>
          <p:nvPr/>
        </p:nvCxnSpPr>
        <p:spPr>
          <a:xfrm>
            <a:off x="6096000" y="2313542"/>
            <a:ext cx="0" cy="4043191"/>
          </a:xfrm>
          <a:prstGeom prst="straightConnector1">
            <a:avLst/>
          </a:prstGeom>
          <a:noFill/>
          <a:ln cap="flat" cmpd="sng" w="9525">
            <a:solidFill>
              <a:srgbClr val="ED183F"/>
            </a:solidFill>
            <a:prstDash val="solid"/>
            <a:miter lim="800000"/>
            <a:headEnd len="sm" w="sm" type="none"/>
            <a:tailEnd len="sm" w="sm" type="none"/>
          </a:ln>
        </p:spPr>
      </p:cxnSp>
      <p:sp>
        <p:nvSpPr>
          <p:cNvPr id="315" name="Google Shape;315;p12"/>
          <p:cNvSpPr txBox="1"/>
          <p:nvPr/>
        </p:nvSpPr>
        <p:spPr>
          <a:xfrm>
            <a:off x="491463" y="2809302"/>
            <a:ext cx="5215274" cy="253851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pt-BR" sz="1800">
                <a:solidFill>
                  <a:srgbClr val="202122"/>
                </a:solidFill>
                <a:latin typeface="Montserrat"/>
                <a:ea typeface="Montserrat"/>
                <a:cs typeface="Montserrat"/>
                <a:sym typeface="Montserrat"/>
              </a:rPr>
              <a:t>Algumas vezes, ao escrever uma instrução if em cascata, todas as instruções if aparecem iguais, porque todas avaliam uma expressão idêntica. A única diferença é que cada compara o resultado da expressão com um valor diferente.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19" name="Shape 319"/>
        <p:cNvGrpSpPr/>
        <p:nvPr/>
      </p:nvGrpSpPr>
      <p:grpSpPr>
        <a:xfrm>
          <a:off x="0" y="0"/>
          <a:ext cx="0" cy="0"/>
          <a:chOff x="0" y="0"/>
          <a:chExt cx="0" cy="0"/>
        </a:xfrm>
      </p:grpSpPr>
      <p:sp>
        <p:nvSpPr>
          <p:cNvPr id="320" name="Google Shape;320;p13"/>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21" name="Google Shape;321;p13"/>
          <p:cNvGrpSpPr/>
          <p:nvPr/>
        </p:nvGrpSpPr>
        <p:grpSpPr>
          <a:xfrm>
            <a:off x="2071171" y="589402"/>
            <a:ext cx="7448026" cy="782198"/>
            <a:chOff x="2071171" y="589402"/>
            <a:chExt cx="7448026" cy="782198"/>
          </a:xfrm>
        </p:grpSpPr>
        <p:grpSp>
          <p:nvGrpSpPr>
            <p:cNvPr id="322" name="Google Shape;322;p13"/>
            <p:cNvGrpSpPr/>
            <p:nvPr/>
          </p:nvGrpSpPr>
          <p:grpSpPr>
            <a:xfrm>
              <a:off x="2071171" y="589402"/>
              <a:ext cx="7448026" cy="782198"/>
              <a:chOff x="4283726" y="1988544"/>
              <a:chExt cx="7448026" cy="782198"/>
            </a:xfrm>
          </p:grpSpPr>
          <p:sp>
            <p:nvSpPr>
              <p:cNvPr id="323" name="Google Shape;323;p13"/>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13"/>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1</a:t>
                </a:r>
                <a:endParaRPr/>
              </a:p>
            </p:txBody>
          </p:sp>
        </p:grpSp>
        <p:sp>
          <p:nvSpPr>
            <p:cNvPr id="325" name="Google Shape;325;p13"/>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Desvio de fluxo</a:t>
              </a:r>
              <a:endParaRPr/>
            </a:p>
          </p:txBody>
        </p:sp>
      </p:grpSp>
      <p:grpSp>
        <p:nvGrpSpPr>
          <p:cNvPr id="326" name="Google Shape;326;p13"/>
          <p:cNvGrpSpPr/>
          <p:nvPr/>
        </p:nvGrpSpPr>
        <p:grpSpPr>
          <a:xfrm>
            <a:off x="11606918" y="6567232"/>
            <a:ext cx="429608" cy="178308"/>
            <a:chOff x="1207700" y="4333950"/>
            <a:chExt cx="334325" cy="138750"/>
          </a:xfrm>
        </p:grpSpPr>
        <p:sp>
          <p:nvSpPr>
            <p:cNvPr id="327" name="Google Shape;327;p13"/>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28" name="Google Shape;328;p13"/>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329" name="Google Shape;329;p13"/>
          <p:cNvCxnSpPr/>
          <p:nvPr/>
        </p:nvCxnSpPr>
        <p:spPr>
          <a:xfrm>
            <a:off x="4123978" y="2313542"/>
            <a:ext cx="0" cy="4043191"/>
          </a:xfrm>
          <a:prstGeom prst="straightConnector1">
            <a:avLst/>
          </a:prstGeom>
          <a:noFill/>
          <a:ln cap="flat" cmpd="sng" w="9525">
            <a:solidFill>
              <a:srgbClr val="ED183F"/>
            </a:solidFill>
            <a:prstDash val="solid"/>
            <a:miter lim="800000"/>
            <a:headEnd len="sm" w="sm" type="none"/>
            <a:tailEnd len="sm" w="sm" type="none"/>
          </a:ln>
        </p:spPr>
      </p:cxnSp>
      <p:sp>
        <p:nvSpPr>
          <p:cNvPr id="330" name="Google Shape;330;p13"/>
          <p:cNvSpPr txBox="1"/>
          <p:nvPr/>
        </p:nvSpPr>
        <p:spPr>
          <a:xfrm>
            <a:off x="917446" y="2778032"/>
            <a:ext cx="5215274" cy="373358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202122"/>
              </a:buClr>
              <a:buSzPts val="2000"/>
              <a:buFont typeface="Montserrat"/>
              <a:buNone/>
            </a:pPr>
            <a:r>
              <a:rPr lang="pt-BR" sz="2000">
                <a:solidFill>
                  <a:srgbClr val="202122"/>
                </a:solidFill>
                <a:latin typeface="Montserrat"/>
                <a:ea typeface="Montserrat"/>
                <a:cs typeface="Montserrat"/>
                <a:sym typeface="Montserrat"/>
              </a:rPr>
              <a:t>switch(expression) {</a:t>
            </a:r>
            <a:endParaRPr/>
          </a:p>
          <a:p>
            <a:pPr indent="0" lvl="0" marL="0" marR="0" rtl="0" algn="l">
              <a:lnSpc>
                <a:spcPct val="150000"/>
              </a:lnSpc>
              <a:spcBef>
                <a:spcPts val="0"/>
              </a:spcBef>
              <a:spcAft>
                <a:spcPts val="0"/>
              </a:spcAft>
              <a:buClr>
                <a:srgbClr val="202122"/>
              </a:buClr>
              <a:buSzPts val="2000"/>
              <a:buFont typeface="Montserrat"/>
              <a:buNone/>
            </a:pPr>
            <a:r>
              <a:rPr lang="pt-BR" sz="2000">
                <a:solidFill>
                  <a:srgbClr val="202122"/>
                </a:solidFill>
                <a:latin typeface="Montserrat"/>
                <a:ea typeface="Montserrat"/>
                <a:cs typeface="Montserrat"/>
                <a:sym typeface="Montserrat"/>
              </a:rPr>
              <a:t> case x:</a:t>
            </a:r>
            <a:endParaRPr/>
          </a:p>
          <a:p>
            <a:pPr indent="0" lvl="0" marL="0" marR="0" rtl="0" algn="l">
              <a:lnSpc>
                <a:spcPct val="150000"/>
              </a:lnSpc>
              <a:spcBef>
                <a:spcPts val="0"/>
              </a:spcBef>
              <a:spcAft>
                <a:spcPts val="0"/>
              </a:spcAft>
              <a:buClr>
                <a:srgbClr val="202122"/>
              </a:buClr>
              <a:buSzPts val="2000"/>
              <a:buFont typeface="Montserrat"/>
              <a:buNone/>
            </a:pPr>
            <a:r>
              <a:rPr lang="pt-BR" sz="2000">
                <a:solidFill>
                  <a:srgbClr val="202122"/>
                </a:solidFill>
                <a:latin typeface="Montserrat"/>
                <a:ea typeface="Montserrat"/>
                <a:cs typeface="Montserrat"/>
                <a:sym typeface="Montserrat"/>
              </a:rPr>
              <a:t> break;</a:t>
            </a:r>
            <a:endParaRPr/>
          </a:p>
          <a:p>
            <a:pPr indent="0" lvl="0" marL="0" marR="0" rtl="0" algn="l">
              <a:lnSpc>
                <a:spcPct val="150000"/>
              </a:lnSpc>
              <a:spcBef>
                <a:spcPts val="0"/>
              </a:spcBef>
              <a:spcAft>
                <a:spcPts val="0"/>
              </a:spcAft>
              <a:buClr>
                <a:srgbClr val="202122"/>
              </a:buClr>
              <a:buSzPts val="2000"/>
              <a:buFont typeface="Montserrat"/>
              <a:buNone/>
            </a:pPr>
            <a:r>
              <a:rPr lang="pt-BR" sz="2000">
                <a:solidFill>
                  <a:srgbClr val="202122"/>
                </a:solidFill>
                <a:latin typeface="Montserrat"/>
                <a:ea typeface="Montserrat"/>
                <a:cs typeface="Montserrat"/>
                <a:sym typeface="Montserrat"/>
              </a:rPr>
              <a:t> case y:</a:t>
            </a:r>
            <a:endParaRPr/>
          </a:p>
          <a:p>
            <a:pPr indent="0" lvl="0" marL="0" marR="0" rtl="0" algn="l">
              <a:lnSpc>
                <a:spcPct val="150000"/>
              </a:lnSpc>
              <a:spcBef>
                <a:spcPts val="0"/>
              </a:spcBef>
              <a:spcAft>
                <a:spcPts val="0"/>
              </a:spcAft>
              <a:buClr>
                <a:srgbClr val="202122"/>
              </a:buClr>
              <a:buSzPts val="2000"/>
              <a:buFont typeface="Montserrat"/>
              <a:buNone/>
            </a:pPr>
            <a:r>
              <a:rPr lang="pt-BR" sz="2000">
                <a:solidFill>
                  <a:srgbClr val="202122"/>
                </a:solidFill>
                <a:latin typeface="Montserrat"/>
                <a:ea typeface="Montserrat"/>
                <a:cs typeface="Montserrat"/>
                <a:sym typeface="Montserrat"/>
              </a:rPr>
              <a:t> break;</a:t>
            </a:r>
            <a:endParaRPr/>
          </a:p>
          <a:p>
            <a:pPr indent="0" lvl="0" marL="0" marR="0" rtl="0" algn="l">
              <a:lnSpc>
                <a:spcPct val="150000"/>
              </a:lnSpc>
              <a:spcBef>
                <a:spcPts val="0"/>
              </a:spcBef>
              <a:spcAft>
                <a:spcPts val="0"/>
              </a:spcAft>
              <a:buClr>
                <a:srgbClr val="202122"/>
              </a:buClr>
              <a:buSzPts val="2000"/>
              <a:buFont typeface="Montserrat"/>
              <a:buNone/>
            </a:pPr>
            <a:r>
              <a:rPr lang="pt-BR" sz="2000">
                <a:solidFill>
                  <a:srgbClr val="202122"/>
                </a:solidFill>
                <a:latin typeface="Montserrat"/>
                <a:ea typeface="Montserrat"/>
                <a:cs typeface="Montserrat"/>
                <a:sym typeface="Montserrat"/>
              </a:rPr>
              <a:t> default:</a:t>
            </a:r>
            <a:endParaRPr/>
          </a:p>
          <a:p>
            <a:pPr indent="0" lvl="0" marL="0" marR="0" rtl="0" algn="l">
              <a:lnSpc>
                <a:spcPct val="150000"/>
              </a:lnSpc>
              <a:spcBef>
                <a:spcPts val="0"/>
              </a:spcBef>
              <a:spcAft>
                <a:spcPts val="0"/>
              </a:spcAft>
              <a:buClr>
                <a:srgbClr val="202122"/>
              </a:buClr>
              <a:buSzPts val="2000"/>
              <a:buFont typeface="Montserrat"/>
              <a:buNone/>
            </a:pPr>
            <a:r>
              <a:rPr lang="pt-BR" sz="2000">
                <a:solidFill>
                  <a:srgbClr val="202122"/>
                </a:solidFill>
                <a:latin typeface="Montserrat"/>
                <a:ea typeface="Montserrat"/>
                <a:cs typeface="Montserrat"/>
                <a:sym typeface="Montserrat"/>
              </a:rPr>
              <a:t> break;</a:t>
            </a:r>
            <a:endParaRPr/>
          </a:p>
          <a:p>
            <a:pPr indent="0" lvl="0" marL="0" marR="0" rtl="0" algn="l">
              <a:lnSpc>
                <a:spcPct val="150000"/>
              </a:lnSpc>
              <a:spcBef>
                <a:spcPts val="0"/>
              </a:spcBef>
              <a:spcAft>
                <a:spcPts val="0"/>
              </a:spcAft>
              <a:buClr>
                <a:srgbClr val="202122"/>
              </a:buClr>
              <a:buSzPts val="2000"/>
              <a:buFont typeface="Montserrat"/>
              <a:buNone/>
            </a:pPr>
            <a:r>
              <a:rPr lang="pt-BR" sz="2000">
                <a:solidFill>
                  <a:srgbClr val="202122"/>
                </a:solidFill>
                <a:latin typeface="Montserrat"/>
                <a:ea typeface="Montserrat"/>
                <a:cs typeface="Montserrat"/>
                <a:sym typeface="Montserrat"/>
              </a:rPr>
              <a:t> } </a:t>
            </a:r>
            <a:endParaRPr/>
          </a:p>
        </p:txBody>
      </p:sp>
      <p:pic>
        <p:nvPicPr>
          <p:cNvPr id="331" name="Google Shape;331;p13"/>
          <p:cNvPicPr preferRelativeResize="0"/>
          <p:nvPr/>
        </p:nvPicPr>
        <p:blipFill rotWithShape="1">
          <a:blip r:embed="rId3">
            <a:alphaModFix/>
          </a:blip>
          <a:srcRect b="0" l="0" r="0" t="0"/>
          <a:stretch/>
        </p:blipFill>
        <p:spPr>
          <a:xfrm>
            <a:off x="6720673" y="1558888"/>
            <a:ext cx="5137591" cy="495273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0C0C"/>
        </a:solidFill>
      </p:bgPr>
    </p:bg>
    <p:spTree>
      <p:nvGrpSpPr>
        <p:cNvPr id="335" name="Shape 335"/>
        <p:cNvGrpSpPr/>
        <p:nvPr/>
      </p:nvGrpSpPr>
      <p:grpSpPr>
        <a:xfrm>
          <a:off x="0" y="0"/>
          <a:ext cx="0" cy="0"/>
          <a:chOff x="0" y="0"/>
          <a:chExt cx="0" cy="0"/>
        </a:xfrm>
      </p:grpSpPr>
      <p:sp>
        <p:nvSpPr>
          <p:cNvPr id="336" name="Google Shape;336;p14"/>
          <p:cNvSpPr/>
          <p:nvPr/>
        </p:nvSpPr>
        <p:spPr>
          <a:xfrm>
            <a:off x="3685867" y="2769183"/>
            <a:ext cx="2818400" cy="914000"/>
          </a:xfrm>
          <a:prstGeom prst="roundRect">
            <a:avLst>
              <a:gd fmla="val 50000" name="adj"/>
            </a:avLst>
          </a:prstGeom>
          <a:solidFill>
            <a:srgbClr val="ED183F"/>
          </a:solidFill>
          <a:ln>
            <a:noFill/>
          </a:ln>
        </p:spPr>
        <p:txBody>
          <a:bodyPr anchorCtr="0" anchor="ctr" bIns="60950" lIns="60950" spcFirstLastPara="1" rIns="60950" wrap="square" tIns="609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7" name="Google Shape;337;p14"/>
          <p:cNvSpPr txBox="1"/>
          <p:nvPr/>
        </p:nvSpPr>
        <p:spPr>
          <a:xfrm>
            <a:off x="2016086" y="2955119"/>
            <a:ext cx="9166033" cy="473976"/>
          </a:xfrm>
          <a:prstGeom prst="rect">
            <a:avLst/>
          </a:prstGeom>
          <a:solidFill>
            <a:srgbClr val="7F7F7F">
              <a:alpha val="0"/>
            </a:srgbClr>
          </a:solid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lang="pt-BR" sz="2800">
                <a:solidFill>
                  <a:schemeClr val="lt1"/>
                </a:solidFill>
                <a:latin typeface="Montserrat"/>
                <a:ea typeface="Montserrat"/>
                <a:cs typeface="Montserrat"/>
                <a:sym typeface="Montserrat"/>
              </a:rPr>
              <a:t>Estrutura de repetição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5"/>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3" name="Google Shape;343;p15"/>
          <p:cNvGrpSpPr/>
          <p:nvPr/>
        </p:nvGrpSpPr>
        <p:grpSpPr>
          <a:xfrm>
            <a:off x="2071171" y="589402"/>
            <a:ext cx="7448026" cy="782198"/>
            <a:chOff x="2071171" y="589402"/>
            <a:chExt cx="7448026" cy="782198"/>
          </a:xfrm>
        </p:grpSpPr>
        <p:grpSp>
          <p:nvGrpSpPr>
            <p:cNvPr id="344" name="Google Shape;344;p15"/>
            <p:cNvGrpSpPr/>
            <p:nvPr/>
          </p:nvGrpSpPr>
          <p:grpSpPr>
            <a:xfrm>
              <a:off x="2071171" y="589402"/>
              <a:ext cx="7448026" cy="782198"/>
              <a:chOff x="4283726" y="1988544"/>
              <a:chExt cx="7448026" cy="782198"/>
            </a:xfrm>
          </p:grpSpPr>
          <p:sp>
            <p:nvSpPr>
              <p:cNvPr id="345" name="Google Shape;345;p15"/>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15"/>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2</a:t>
                </a:r>
                <a:endParaRPr/>
              </a:p>
            </p:txBody>
          </p:sp>
        </p:grpSp>
        <p:sp>
          <p:nvSpPr>
            <p:cNvPr id="347" name="Google Shape;347;p15"/>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Estrutura de Repetição</a:t>
              </a:r>
              <a:endParaRPr/>
            </a:p>
          </p:txBody>
        </p:sp>
      </p:grpSp>
      <p:sp>
        <p:nvSpPr>
          <p:cNvPr id="348" name="Google Shape;348;p15"/>
          <p:cNvSpPr/>
          <p:nvPr/>
        </p:nvSpPr>
        <p:spPr>
          <a:xfrm>
            <a:off x="4373696" y="2005070"/>
            <a:ext cx="7448026" cy="4351663"/>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pt-BR" sz="2000">
                <a:solidFill>
                  <a:srgbClr val="202122"/>
                </a:solidFill>
                <a:latin typeface="Montserrat"/>
                <a:ea typeface="Montserrat"/>
                <a:cs typeface="Montserrat"/>
                <a:sym typeface="Montserrat"/>
              </a:rPr>
              <a:t>Frequentemente em nossas aplicações precisamos repetir a execução de um bloco de códigos do programa até que determinada condição seja verdadeira, ou senão até uma quantidade de vezes seja satisfeita. Para que essas repetições sejam possíveis, usamos os laços de repetições do C#.</a:t>
            </a:r>
            <a:endParaRPr/>
          </a:p>
        </p:txBody>
      </p:sp>
      <p:grpSp>
        <p:nvGrpSpPr>
          <p:cNvPr id="349" name="Google Shape;349;p15"/>
          <p:cNvGrpSpPr/>
          <p:nvPr/>
        </p:nvGrpSpPr>
        <p:grpSpPr>
          <a:xfrm>
            <a:off x="11606918" y="6567232"/>
            <a:ext cx="429608" cy="178308"/>
            <a:chOff x="1207700" y="4333950"/>
            <a:chExt cx="334325" cy="138750"/>
          </a:xfrm>
        </p:grpSpPr>
        <p:sp>
          <p:nvSpPr>
            <p:cNvPr id="350" name="Google Shape;350;p15"/>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51" name="Google Shape;351;p15"/>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352" name="Google Shape;352;p15"/>
          <p:cNvCxnSpPr/>
          <p:nvPr/>
        </p:nvCxnSpPr>
        <p:spPr>
          <a:xfrm>
            <a:off x="4065224" y="2148289"/>
            <a:ext cx="0" cy="4043191"/>
          </a:xfrm>
          <a:prstGeom prst="straightConnector1">
            <a:avLst/>
          </a:prstGeom>
          <a:noFill/>
          <a:ln cap="flat" cmpd="sng" w="9525">
            <a:solidFill>
              <a:srgbClr val="ED183F"/>
            </a:solidFill>
            <a:prstDash val="solid"/>
            <a:miter lim="800000"/>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6"/>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58" name="Google Shape;358;p16"/>
          <p:cNvGrpSpPr/>
          <p:nvPr/>
        </p:nvGrpSpPr>
        <p:grpSpPr>
          <a:xfrm>
            <a:off x="2071171" y="589402"/>
            <a:ext cx="7448026" cy="782198"/>
            <a:chOff x="2071171" y="589402"/>
            <a:chExt cx="7448026" cy="782198"/>
          </a:xfrm>
        </p:grpSpPr>
        <p:grpSp>
          <p:nvGrpSpPr>
            <p:cNvPr id="359" name="Google Shape;359;p16"/>
            <p:cNvGrpSpPr/>
            <p:nvPr/>
          </p:nvGrpSpPr>
          <p:grpSpPr>
            <a:xfrm>
              <a:off x="2071171" y="589402"/>
              <a:ext cx="7448026" cy="782198"/>
              <a:chOff x="4283726" y="1988544"/>
              <a:chExt cx="7448026" cy="782198"/>
            </a:xfrm>
          </p:grpSpPr>
          <p:sp>
            <p:nvSpPr>
              <p:cNvPr id="360" name="Google Shape;360;p16"/>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p16"/>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2</a:t>
                </a:r>
                <a:endParaRPr/>
              </a:p>
            </p:txBody>
          </p:sp>
        </p:grpSp>
        <p:sp>
          <p:nvSpPr>
            <p:cNvPr id="362" name="Google Shape;362;p16"/>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Estrutura de Repetição</a:t>
              </a:r>
              <a:endParaRPr/>
            </a:p>
          </p:txBody>
        </p:sp>
      </p:grpSp>
      <p:sp>
        <p:nvSpPr>
          <p:cNvPr id="363" name="Google Shape;363;p16"/>
          <p:cNvSpPr/>
          <p:nvPr/>
        </p:nvSpPr>
        <p:spPr>
          <a:xfrm>
            <a:off x="4373696" y="2005070"/>
            <a:ext cx="7448026" cy="4351663"/>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pt-BR" sz="2000">
                <a:solidFill>
                  <a:srgbClr val="202122"/>
                </a:solidFill>
                <a:latin typeface="Montserrat"/>
                <a:ea typeface="Montserrat"/>
                <a:cs typeface="Montserrat"/>
                <a:sym typeface="Montserrat"/>
              </a:rPr>
              <a:t>Esta instrução é usada quando não sabemos quantas vezes um determinado bloco de instruções precisa ser repetido. Com ele, a execução das instruções vai continuar até que uma condição seja verdadeira. A condição a ser analisada para a execução do laço de repetição deverá retornar um valor booleano.</a:t>
            </a:r>
            <a:br>
              <a:rPr lang="pt-BR" sz="2000">
                <a:solidFill>
                  <a:schemeClr val="dk1"/>
                </a:solidFill>
                <a:latin typeface="Calibri"/>
                <a:ea typeface="Calibri"/>
                <a:cs typeface="Calibri"/>
                <a:sym typeface="Calibri"/>
              </a:rPr>
            </a:br>
            <a:endParaRPr sz="2000">
              <a:solidFill>
                <a:srgbClr val="202122"/>
              </a:solidFill>
              <a:latin typeface="Montserrat"/>
              <a:ea typeface="Montserrat"/>
              <a:cs typeface="Montserrat"/>
              <a:sym typeface="Montserrat"/>
            </a:endParaRPr>
          </a:p>
        </p:txBody>
      </p:sp>
      <p:grpSp>
        <p:nvGrpSpPr>
          <p:cNvPr id="364" name="Google Shape;364;p16"/>
          <p:cNvGrpSpPr/>
          <p:nvPr/>
        </p:nvGrpSpPr>
        <p:grpSpPr>
          <a:xfrm>
            <a:off x="11606918" y="6567232"/>
            <a:ext cx="429608" cy="178308"/>
            <a:chOff x="1207700" y="4333950"/>
            <a:chExt cx="334325" cy="138750"/>
          </a:xfrm>
        </p:grpSpPr>
        <p:sp>
          <p:nvSpPr>
            <p:cNvPr id="365" name="Google Shape;365;p16"/>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66" name="Google Shape;366;p16"/>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367" name="Google Shape;367;p16"/>
          <p:cNvCxnSpPr/>
          <p:nvPr/>
        </p:nvCxnSpPr>
        <p:spPr>
          <a:xfrm>
            <a:off x="4065224" y="2148289"/>
            <a:ext cx="0" cy="4043191"/>
          </a:xfrm>
          <a:prstGeom prst="straightConnector1">
            <a:avLst/>
          </a:prstGeom>
          <a:noFill/>
          <a:ln cap="flat" cmpd="sng" w="9525">
            <a:solidFill>
              <a:srgbClr val="ED183F"/>
            </a:solidFill>
            <a:prstDash val="solid"/>
            <a:miter lim="800000"/>
            <a:headEnd len="sm" w="sm" type="none"/>
            <a:tailEnd len="sm" w="sm" type="none"/>
          </a:ln>
        </p:spPr>
      </p:cxnSp>
      <p:sp>
        <p:nvSpPr>
          <p:cNvPr id="368" name="Google Shape;368;p16"/>
          <p:cNvSpPr txBox="1"/>
          <p:nvPr/>
        </p:nvSpPr>
        <p:spPr>
          <a:xfrm>
            <a:off x="326210" y="3704910"/>
            <a:ext cx="3393196"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600">
                <a:solidFill>
                  <a:srgbClr val="202122"/>
                </a:solidFill>
                <a:latin typeface="Montserrat"/>
                <a:ea typeface="Montserrat"/>
                <a:cs typeface="Montserrat"/>
                <a:sym typeface="Montserrat"/>
              </a:rPr>
              <a:t>while (teste condicional) {</a:t>
            </a:r>
            <a:endParaRPr/>
          </a:p>
          <a:p>
            <a:pPr indent="0" lvl="0" marL="0" marR="0" rtl="0" algn="l">
              <a:spcBef>
                <a:spcPts val="0"/>
              </a:spcBef>
              <a:spcAft>
                <a:spcPts val="0"/>
              </a:spcAft>
              <a:buNone/>
            </a:pPr>
            <a:br>
              <a:rPr lang="pt-BR" sz="1600">
                <a:solidFill>
                  <a:srgbClr val="202122"/>
                </a:solidFill>
                <a:latin typeface="Montserrat"/>
                <a:ea typeface="Montserrat"/>
                <a:cs typeface="Montserrat"/>
                <a:sym typeface="Montserrat"/>
              </a:rPr>
            </a:br>
            <a:r>
              <a:rPr lang="pt-BR" sz="1600">
                <a:solidFill>
                  <a:srgbClr val="202122"/>
                </a:solidFill>
                <a:latin typeface="Montserrat"/>
                <a:ea typeface="Montserrat"/>
                <a:cs typeface="Montserrat"/>
                <a:sym typeface="Montserrat"/>
              </a:rPr>
              <a:t> //comandos; &gt; serão executados enquanto o teste </a:t>
            </a:r>
            <a:endParaRPr/>
          </a:p>
          <a:p>
            <a:pPr indent="0" lvl="0" marL="0" marR="0" rtl="0" algn="l">
              <a:spcBef>
                <a:spcPts val="0"/>
              </a:spcBef>
              <a:spcAft>
                <a:spcPts val="0"/>
              </a:spcAft>
              <a:buNone/>
            </a:pPr>
            <a:r>
              <a:rPr lang="pt-BR" sz="1600">
                <a:solidFill>
                  <a:srgbClr val="202122"/>
                </a:solidFill>
                <a:latin typeface="Montserrat"/>
                <a:ea typeface="Montserrat"/>
                <a:cs typeface="Montserrat"/>
                <a:sym typeface="Montserrat"/>
              </a:rPr>
              <a:t>condicional for igual a verdadeiro (true) </a:t>
            </a:r>
            <a:br>
              <a:rPr lang="pt-BR" sz="1600">
                <a:solidFill>
                  <a:srgbClr val="202122"/>
                </a:solidFill>
                <a:latin typeface="Montserrat"/>
                <a:ea typeface="Montserrat"/>
                <a:cs typeface="Montserrat"/>
                <a:sym typeface="Montserrat"/>
              </a:rPr>
            </a:br>
            <a:r>
              <a:rPr lang="pt-BR" sz="1600">
                <a:solidFill>
                  <a:srgbClr val="202122"/>
                </a:solidFill>
                <a:latin typeface="Montserrat"/>
                <a:ea typeface="Montserrat"/>
                <a:cs typeface="Montserrat"/>
                <a:sym typeface="Montserrat"/>
              </a:rPr>
              <a:t>} </a:t>
            </a:r>
            <a:endParaRPr/>
          </a:p>
          <a:p>
            <a:pPr indent="0" lvl="0" marL="0" marR="0" rtl="0" algn="l">
              <a:spcBef>
                <a:spcPts val="0"/>
              </a:spcBef>
              <a:spcAft>
                <a:spcPts val="0"/>
              </a:spcAft>
              <a:buNone/>
            </a:pPr>
            <a:br>
              <a:rPr lang="pt-BR" sz="1600">
                <a:solidFill>
                  <a:srgbClr val="202122"/>
                </a:solidFill>
                <a:latin typeface="Montserrat"/>
                <a:ea typeface="Montserrat"/>
                <a:cs typeface="Montserrat"/>
                <a:sym typeface="Montserrat"/>
              </a:rPr>
            </a:br>
            <a:endParaRPr sz="1600">
              <a:solidFill>
                <a:srgbClr val="202122"/>
              </a:solidFill>
              <a:latin typeface="Montserrat"/>
              <a:ea typeface="Montserrat"/>
              <a:cs typeface="Montserrat"/>
              <a:sym typeface="Montserrat"/>
            </a:endParaRPr>
          </a:p>
        </p:txBody>
      </p:sp>
      <p:sp>
        <p:nvSpPr>
          <p:cNvPr id="369" name="Google Shape;369;p16"/>
          <p:cNvSpPr txBox="1"/>
          <p:nvPr/>
        </p:nvSpPr>
        <p:spPr>
          <a:xfrm>
            <a:off x="326210" y="2505670"/>
            <a:ext cx="2494105"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000">
                <a:solidFill>
                  <a:srgbClr val="202122"/>
                </a:solidFill>
                <a:latin typeface="Montserrat"/>
                <a:ea typeface="Montserrat"/>
                <a:cs typeface="Montserrat"/>
                <a:sym typeface="Montserrat"/>
              </a:rPr>
              <a:t>Instrução While</a:t>
            </a:r>
            <a:endParaRPr b="1" sz="2000">
              <a:solidFill>
                <a:srgbClr val="202122"/>
              </a:solidFill>
              <a:latin typeface="Montserrat"/>
              <a:ea typeface="Montserrat"/>
              <a:cs typeface="Montserrat"/>
              <a:sym typeface="Montserrat"/>
            </a:endParaRPr>
          </a:p>
          <a:p>
            <a:pPr indent="0" lvl="0" marL="0" marR="0" rtl="0" algn="l">
              <a:spcBef>
                <a:spcPts val="0"/>
              </a:spcBef>
              <a:spcAft>
                <a:spcPts val="0"/>
              </a:spcAft>
              <a:buNone/>
            </a:pPr>
            <a:br>
              <a:rPr b="1" lang="pt-BR" sz="1800">
                <a:solidFill>
                  <a:schemeClr val="dk1"/>
                </a:solidFill>
                <a:latin typeface="Calibri"/>
                <a:ea typeface="Calibri"/>
                <a:cs typeface="Calibri"/>
                <a:sym typeface="Calibri"/>
              </a:rPr>
            </a:br>
            <a:endParaRPr b="1"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17"/>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75" name="Google Shape;375;p17"/>
          <p:cNvGrpSpPr/>
          <p:nvPr/>
        </p:nvGrpSpPr>
        <p:grpSpPr>
          <a:xfrm>
            <a:off x="2071171" y="589402"/>
            <a:ext cx="7448026" cy="782198"/>
            <a:chOff x="2071171" y="589402"/>
            <a:chExt cx="7448026" cy="782198"/>
          </a:xfrm>
        </p:grpSpPr>
        <p:grpSp>
          <p:nvGrpSpPr>
            <p:cNvPr id="376" name="Google Shape;376;p17"/>
            <p:cNvGrpSpPr/>
            <p:nvPr/>
          </p:nvGrpSpPr>
          <p:grpSpPr>
            <a:xfrm>
              <a:off x="2071171" y="589402"/>
              <a:ext cx="7448026" cy="782198"/>
              <a:chOff x="4283726" y="1988544"/>
              <a:chExt cx="7448026" cy="782198"/>
            </a:xfrm>
          </p:grpSpPr>
          <p:sp>
            <p:nvSpPr>
              <p:cNvPr id="377" name="Google Shape;377;p17"/>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p17"/>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2</a:t>
                </a:r>
                <a:endParaRPr/>
              </a:p>
            </p:txBody>
          </p:sp>
        </p:grpSp>
        <p:sp>
          <p:nvSpPr>
            <p:cNvPr id="379" name="Google Shape;379;p17"/>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Estrutura de Repetição</a:t>
              </a:r>
              <a:endParaRPr/>
            </a:p>
          </p:txBody>
        </p:sp>
      </p:grpSp>
      <p:sp>
        <p:nvSpPr>
          <p:cNvPr id="380" name="Google Shape;380;p17"/>
          <p:cNvSpPr/>
          <p:nvPr/>
        </p:nvSpPr>
        <p:spPr>
          <a:xfrm>
            <a:off x="4373696" y="2005070"/>
            <a:ext cx="7448026" cy="4351663"/>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pt-BR" sz="2000">
                <a:solidFill>
                  <a:srgbClr val="202122"/>
                </a:solidFill>
                <a:latin typeface="Montserrat"/>
                <a:ea typeface="Montserrat"/>
                <a:cs typeface="Montserrat"/>
                <a:sym typeface="Montserrat"/>
              </a:rPr>
              <a:t>Devemos saber que o laço de repetição while pode não ser executado. Isso pode ocorrer quando, na primeira verificação da condição, ela for falsa. Neste cenário, o programa simplesmente irá “pular” para a execução da próxima instrução após o laço.</a:t>
            </a:r>
            <a:endParaRPr/>
          </a:p>
          <a:p>
            <a:pPr indent="0" lvl="0" marL="0" marR="0" rtl="0" algn="l">
              <a:lnSpc>
                <a:spcPct val="150000"/>
              </a:lnSpc>
              <a:spcBef>
                <a:spcPts val="0"/>
              </a:spcBef>
              <a:spcAft>
                <a:spcPts val="0"/>
              </a:spcAft>
              <a:buNone/>
            </a:pPr>
            <a:br>
              <a:rPr lang="pt-BR" sz="2000">
                <a:solidFill>
                  <a:srgbClr val="202122"/>
                </a:solidFill>
                <a:latin typeface="Montserrat"/>
                <a:ea typeface="Montserrat"/>
                <a:cs typeface="Montserrat"/>
                <a:sym typeface="Montserrat"/>
              </a:rPr>
            </a:br>
            <a:endParaRPr sz="2000">
              <a:solidFill>
                <a:srgbClr val="202122"/>
              </a:solidFill>
              <a:latin typeface="Montserrat"/>
              <a:ea typeface="Montserrat"/>
              <a:cs typeface="Montserrat"/>
              <a:sym typeface="Montserrat"/>
            </a:endParaRPr>
          </a:p>
        </p:txBody>
      </p:sp>
      <p:grpSp>
        <p:nvGrpSpPr>
          <p:cNvPr id="381" name="Google Shape;381;p17"/>
          <p:cNvGrpSpPr/>
          <p:nvPr/>
        </p:nvGrpSpPr>
        <p:grpSpPr>
          <a:xfrm>
            <a:off x="11606918" y="6567232"/>
            <a:ext cx="429608" cy="178308"/>
            <a:chOff x="1207700" y="4333950"/>
            <a:chExt cx="334325" cy="138750"/>
          </a:xfrm>
        </p:grpSpPr>
        <p:sp>
          <p:nvSpPr>
            <p:cNvPr id="382" name="Google Shape;382;p17"/>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83" name="Google Shape;383;p17"/>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384" name="Google Shape;384;p17"/>
          <p:cNvCxnSpPr/>
          <p:nvPr/>
        </p:nvCxnSpPr>
        <p:spPr>
          <a:xfrm>
            <a:off x="4065224" y="2148289"/>
            <a:ext cx="0" cy="4043191"/>
          </a:xfrm>
          <a:prstGeom prst="straightConnector1">
            <a:avLst/>
          </a:prstGeom>
          <a:noFill/>
          <a:ln cap="flat" cmpd="sng" w="9525">
            <a:solidFill>
              <a:srgbClr val="ED183F"/>
            </a:solidFill>
            <a:prstDash val="solid"/>
            <a:miter lim="800000"/>
            <a:headEnd len="sm" w="sm" type="none"/>
            <a:tailEnd len="sm" w="sm" type="none"/>
          </a:ln>
        </p:spPr>
      </p:cxnSp>
      <p:sp>
        <p:nvSpPr>
          <p:cNvPr id="385" name="Google Shape;385;p17"/>
          <p:cNvSpPr txBox="1"/>
          <p:nvPr/>
        </p:nvSpPr>
        <p:spPr>
          <a:xfrm>
            <a:off x="326210" y="3047578"/>
            <a:ext cx="3393196" cy="226664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pt-BR" sz="1600">
                <a:solidFill>
                  <a:srgbClr val="202122"/>
                </a:solidFill>
                <a:latin typeface="Montserrat"/>
                <a:ea typeface="Montserrat"/>
                <a:cs typeface="Montserrat"/>
                <a:sym typeface="Montserrat"/>
              </a:rPr>
              <a:t>decimal salario = 1000; </a:t>
            </a:r>
            <a:endParaRPr/>
          </a:p>
          <a:p>
            <a:pPr indent="0" lvl="0" marL="0" marR="0" rtl="0" algn="l">
              <a:lnSpc>
                <a:spcPct val="150000"/>
              </a:lnSpc>
              <a:spcBef>
                <a:spcPts val="0"/>
              </a:spcBef>
              <a:spcAft>
                <a:spcPts val="0"/>
              </a:spcAft>
              <a:buNone/>
            </a:pPr>
            <a:r>
              <a:rPr lang="pt-BR" sz="1600">
                <a:solidFill>
                  <a:srgbClr val="202122"/>
                </a:solidFill>
                <a:latin typeface="Montserrat"/>
                <a:ea typeface="Montserrat"/>
                <a:cs typeface="Montserrat"/>
                <a:sym typeface="Montserrat"/>
              </a:rPr>
              <a:t>while (salario &lt; 5000) { </a:t>
            </a:r>
            <a:endParaRPr/>
          </a:p>
          <a:p>
            <a:pPr indent="0" lvl="0" marL="0" marR="0" rtl="0" algn="l">
              <a:lnSpc>
                <a:spcPct val="150000"/>
              </a:lnSpc>
              <a:spcBef>
                <a:spcPts val="0"/>
              </a:spcBef>
              <a:spcAft>
                <a:spcPts val="0"/>
              </a:spcAft>
              <a:buNone/>
            </a:pPr>
            <a:r>
              <a:rPr lang="pt-BR" sz="1600">
                <a:solidFill>
                  <a:srgbClr val="202122"/>
                </a:solidFill>
                <a:latin typeface="Montserrat"/>
                <a:ea typeface="Montserrat"/>
                <a:cs typeface="Montserrat"/>
                <a:sym typeface="Montserrat"/>
              </a:rPr>
              <a:t>salario *= 100; </a:t>
            </a:r>
            <a:endParaRPr/>
          </a:p>
          <a:p>
            <a:pPr indent="0" lvl="0" marL="0" marR="0" rtl="0" algn="l">
              <a:lnSpc>
                <a:spcPct val="150000"/>
              </a:lnSpc>
              <a:spcBef>
                <a:spcPts val="0"/>
              </a:spcBef>
              <a:spcAft>
                <a:spcPts val="0"/>
              </a:spcAft>
              <a:buNone/>
            </a:pPr>
            <a:r>
              <a:rPr lang="pt-BR" sz="1600">
                <a:solidFill>
                  <a:srgbClr val="202122"/>
                </a:solidFill>
                <a:latin typeface="Montserrat"/>
                <a:ea typeface="Montserrat"/>
                <a:cs typeface="Montserrat"/>
                <a:sym typeface="Montserrat"/>
              </a:rPr>
              <a:t>Console.WriteLine("Meu salário AINDA é de = " + salario); </a:t>
            </a:r>
            <a:endParaRPr/>
          </a:p>
          <a:p>
            <a:pPr indent="0" lvl="0" marL="0" marR="0" rtl="0" algn="l">
              <a:lnSpc>
                <a:spcPct val="150000"/>
              </a:lnSpc>
              <a:spcBef>
                <a:spcPts val="0"/>
              </a:spcBef>
              <a:spcAft>
                <a:spcPts val="0"/>
              </a:spcAft>
              <a:buNone/>
            </a:pPr>
            <a:r>
              <a:rPr lang="pt-BR" sz="1600">
                <a:solidFill>
                  <a:srgbClr val="202122"/>
                </a:solidFill>
                <a:latin typeface="Montserrat"/>
                <a:ea typeface="Montserrat"/>
                <a:cs typeface="Montserrat"/>
                <a:sym typeface="Montserrat"/>
              </a:rPr>
              <a:t>}</a:t>
            </a:r>
            <a:endParaRPr/>
          </a:p>
        </p:txBody>
      </p:sp>
      <p:sp>
        <p:nvSpPr>
          <p:cNvPr id="386" name="Google Shape;386;p17"/>
          <p:cNvSpPr txBox="1"/>
          <p:nvPr/>
        </p:nvSpPr>
        <p:spPr>
          <a:xfrm>
            <a:off x="326210" y="2505670"/>
            <a:ext cx="2494105"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000">
                <a:solidFill>
                  <a:srgbClr val="202122"/>
                </a:solidFill>
                <a:latin typeface="Montserrat"/>
                <a:ea typeface="Montserrat"/>
                <a:cs typeface="Montserrat"/>
                <a:sym typeface="Montserrat"/>
              </a:rPr>
              <a:t>Instrução While</a:t>
            </a:r>
            <a:endParaRPr b="1" sz="2000">
              <a:solidFill>
                <a:srgbClr val="202122"/>
              </a:solidFill>
              <a:latin typeface="Montserrat"/>
              <a:ea typeface="Montserrat"/>
              <a:cs typeface="Montserrat"/>
              <a:sym typeface="Montserrat"/>
            </a:endParaRPr>
          </a:p>
          <a:p>
            <a:pPr indent="0" lvl="0" marL="0" marR="0" rtl="0" algn="l">
              <a:spcBef>
                <a:spcPts val="0"/>
              </a:spcBef>
              <a:spcAft>
                <a:spcPts val="0"/>
              </a:spcAft>
              <a:buNone/>
            </a:pPr>
            <a:br>
              <a:rPr b="1" lang="pt-BR" sz="1800">
                <a:solidFill>
                  <a:schemeClr val="dk1"/>
                </a:solidFill>
                <a:latin typeface="Calibri"/>
                <a:ea typeface="Calibri"/>
                <a:cs typeface="Calibri"/>
                <a:sym typeface="Calibri"/>
              </a:rPr>
            </a:br>
            <a:endParaRPr b="1"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8"/>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92" name="Google Shape;392;p18"/>
          <p:cNvGrpSpPr/>
          <p:nvPr/>
        </p:nvGrpSpPr>
        <p:grpSpPr>
          <a:xfrm>
            <a:off x="2071171" y="589402"/>
            <a:ext cx="7448026" cy="782198"/>
            <a:chOff x="2071171" y="589402"/>
            <a:chExt cx="7448026" cy="782198"/>
          </a:xfrm>
        </p:grpSpPr>
        <p:grpSp>
          <p:nvGrpSpPr>
            <p:cNvPr id="393" name="Google Shape;393;p18"/>
            <p:cNvGrpSpPr/>
            <p:nvPr/>
          </p:nvGrpSpPr>
          <p:grpSpPr>
            <a:xfrm>
              <a:off x="2071171" y="589402"/>
              <a:ext cx="7448026" cy="782198"/>
              <a:chOff x="4283726" y="1988544"/>
              <a:chExt cx="7448026" cy="782198"/>
            </a:xfrm>
          </p:grpSpPr>
          <p:sp>
            <p:nvSpPr>
              <p:cNvPr id="394" name="Google Shape;394;p18"/>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95" name="Google Shape;395;p18"/>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2</a:t>
                </a:r>
                <a:endParaRPr/>
              </a:p>
            </p:txBody>
          </p:sp>
        </p:grpSp>
        <p:sp>
          <p:nvSpPr>
            <p:cNvPr id="396" name="Google Shape;396;p18"/>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Estrutura de Repetição</a:t>
              </a:r>
              <a:endParaRPr/>
            </a:p>
          </p:txBody>
        </p:sp>
      </p:grpSp>
      <p:grpSp>
        <p:nvGrpSpPr>
          <p:cNvPr id="397" name="Google Shape;397;p18"/>
          <p:cNvGrpSpPr/>
          <p:nvPr/>
        </p:nvGrpSpPr>
        <p:grpSpPr>
          <a:xfrm>
            <a:off x="11606918" y="6567232"/>
            <a:ext cx="429608" cy="178308"/>
            <a:chOff x="1207700" y="4333950"/>
            <a:chExt cx="334325" cy="138750"/>
          </a:xfrm>
        </p:grpSpPr>
        <p:sp>
          <p:nvSpPr>
            <p:cNvPr id="398" name="Google Shape;398;p18"/>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99" name="Google Shape;399;p18"/>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400" name="Google Shape;400;p18"/>
          <p:cNvCxnSpPr/>
          <p:nvPr/>
        </p:nvCxnSpPr>
        <p:spPr>
          <a:xfrm>
            <a:off x="4065224" y="2148289"/>
            <a:ext cx="0" cy="4043191"/>
          </a:xfrm>
          <a:prstGeom prst="straightConnector1">
            <a:avLst/>
          </a:prstGeom>
          <a:noFill/>
          <a:ln cap="flat" cmpd="sng" w="9525">
            <a:solidFill>
              <a:srgbClr val="ED183F"/>
            </a:solidFill>
            <a:prstDash val="solid"/>
            <a:miter lim="800000"/>
            <a:headEnd len="sm" w="sm" type="none"/>
            <a:tailEnd len="sm" w="sm" type="none"/>
          </a:ln>
        </p:spPr>
      </p:cxnSp>
      <p:sp>
        <p:nvSpPr>
          <p:cNvPr id="401" name="Google Shape;401;p18"/>
          <p:cNvSpPr txBox="1"/>
          <p:nvPr/>
        </p:nvSpPr>
        <p:spPr>
          <a:xfrm>
            <a:off x="326210" y="3047578"/>
            <a:ext cx="3393196" cy="226664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pt-BR" sz="1600">
                <a:solidFill>
                  <a:srgbClr val="202122"/>
                </a:solidFill>
                <a:latin typeface="Montserrat"/>
                <a:ea typeface="Montserrat"/>
                <a:cs typeface="Montserrat"/>
                <a:sym typeface="Montserrat"/>
              </a:rPr>
              <a:t>decimal salario = 1000; </a:t>
            </a:r>
            <a:endParaRPr/>
          </a:p>
          <a:p>
            <a:pPr indent="0" lvl="0" marL="0" marR="0" rtl="0" algn="l">
              <a:lnSpc>
                <a:spcPct val="150000"/>
              </a:lnSpc>
              <a:spcBef>
                <a:spcPts val="0"/>
              </a:spcBef>
              <a:spcAft>
                <a:spcPts val="0"/>
              </a:spcAft>
              <a:buNone/>
            </a:pPr>
            <a:r>
              <a:rPr lang="pt-BR" sz="1600">
                <a:solidFill>
                  <a:srgbClr val="202122"/>
                </a:solidFill>
                <a:latin typeface="Montserrat"/>
                <a:ea typeface="Montserrat"/>
                <a:cs typeface="Montserrat"/>
                <a:sym typeface="Montserrat"/>
              </a:rPr>
              <a:t>while (salario &lt; 5000) { </a:t>
            </a:r>
            <a:endParaRPr/>
          </a:p>
          <a:p>
            <a:pPr indent="0" lvl="0" marL="0" marR="0" rtl="0" algn="l">
              <a:lnSpc>
                <a:spcPct val="150000"/>
              </a:lnSpc>
              <a:spcBef>
                <a:spcPts val="0"/>
              </a:spcBef>
              <a:spcAft>
                <a:spcPts val="0"/>
              </a:spcAft>
              <a:buNone/>
            </a:pPr>
            <a:r>
              <a:rPr lang="pt-BR" sz="1600">
                <a:solidFill>
                  <a:srgbClr val="202122"/>
                </a:solidFill>
                <a:latin typeface="Montserrat"/>
                <a:ea typeface="Montserrat"/>
                <a:cs typeface="Montserrat"/>
                <a:sym typeface="Montserrat"/>
              </a:rPr>
              <a:t>salario *= 100; </a:t>
            </a:r>
            <a:endParaRPr/>
          </a:p>
          <a:p>
            <a:pPr indent="0" lvl="0" marL="0" marR="0" rtl="0" algn="l">
              <a:lnSpc>
                <a:spcPct val="150000"/>
              </a:lnSpc>
              <a:spcBef>
                <a:spcPts val="0"/>
              </a:spcBef>
              <a:spcAft>
                <a:spcPts val="0"/>
              </a:spcAft>
              <a:buNone/>
            </a:pPr>
            <a:r>
              <a:rPr lang="pt-BR" sz="1600">
                <a:solidFill>
                  <a:srgbClr val="202122"/>
                </a:solidFill>
                <a:latin typeface="Montserrat"/>
                <a:ea typeface="Montserrat"/>
                <a:cs typeface="Montserrat"/>
                <a:sym typeface="Montserrat"/>
              </a:rPr>
              <a:t>Console.WriteLine("Meu salário AINDA é de = " + salario); </a:t>
            </a:r>
            <a:endParaRPr/>
          </a:p>
          <a:p>
            <a:pPr indent="0" lvl="0" marL="0" marR="0" rtl="0" algn="l">
              <a:lnSpc>
                <a:spcPct val="150000"/>
              </a:lnSpc>
              <a:spcBef>
                <a:spcPts val="0"/>
              </a:spcBef>
              <a:spcAft>
                <a:spcPts val="0"/>
              </a:spcAft>
              <a:buNone/>
            </a:pPr>
            <a:r>
              <a:rPr lang="pt-BR" sz="1600">
                <a:solidFill>
                  <a:srgbClr val="202122"/>
                </a:solidFill>
                <a:latin typeface="Montserrat"/>
                <a:ea typeface="Montserrat"/>
                <a:cs typeface="Montserrat"/>
                <a:sym typeface="Montserrat"/>
              </a:rPr>
              <a:t>}</a:t>
            </a:r>
            <a:endParaRPr/>
          </a:p>
        </p:txBody>
      </p:sp>
      <p:sp>
        <p:nvSpPr>
          <p:cNvPr id="402" name="Google Shape;402;p18"/>
          <p:cNvSpPr txBox="1"/>
          <p:nvPr/>
        </p:nvSpPr>
        <p:spPr>
          <a:xfrm>
            <a:off x="326210" y="2505670"/>
            <a:ext cx="2494105"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000">
                <a:solidFill>
                  <a:srgbClr val="202122"/>
                </a:solidFill>
                <a:latin typeface="Montserrat"/>
                <a:ea typeface="Montserrat"/>
                <a:cs typeface="Montserrat"/>
                <a:sym typeface="Montserrat"/>
              </a:rPr>
              <a:t>Instrução While</a:t>
            </a:r>
            <a:endParaRPr b="1" sz="2000">
              <a:solidFill>
                <a:srgbClr val="202122"/>
              </a:solidFill>
              <a:latin typeface="Montserrat"/>
              <a:ea typeface="Montserrat"/>
              <a:cs typeface="Montserrat"/>
              <a:sym typeface="Montserrat"/>
            </a:endParaRPr>
          </a:p>
          <a:p>
            <a:pPr indent="0" lvl="0" marL="0" marR="0" rtl="0" algn="l">
              <a:spcBef>
                <a:spcPts val="0"/>
              </a:spcBef>
              <a:spcAft>
                <a:spcPts val="0"/>
              </a:spcAft>
              <a:buNone/>
            </a:pPr>
            <a:br>
              <a:rPr b="1" lang="pt-BR" sz="1800">
                <a:solidFill>
                  <a:schemeClr val="dk1"/>
                </a:solidFill>
                <a:latin typeface="Calibri"/>
                <a:ea typeface="Calibri"/>
                <a:cs typeface="Calibri"/>
                <a:sym typeface="Calibri"/>
              </a:rPr>
            </a:br>
            <a:endParaRPr b="1" sz="1800">
              <a:solidFill>
                <a:schemeClr val="dk1"/>
              </a:solidFill>
              <a:latin typeface="Calibri"/>
              <a:ea typeface="Calibri"/>
              <a:cs typeface="Calibri"/>
              <a:sym typeface="Calibri"/>
            </a:endParaRPr>
          </a:p>
        </p:txBody>
      </p:sp>
      <p:pic>
        <p:nvPicPr>
          <p:cNvPr id="403" name="Google Shape;403;p18"/>
          <p:cNvPicPr preferRelativeResize="0"/>
          <p:nvPr/>
        </p:nvPicPr>
        <p:blipFill rotWithShape="1">
          <a:blip r:embed="rId3">
            <a:alphaModFix/>
          </a:blip>
          <a:srcRect b="0" l="0" r="0" t="0"/>
          <a:stretch/>
        </p:blipFill>
        <p:spPr>
          <a:xfrm>
            <a:off x="4411042" y="1798691"/>
            <a:ext cx="7625475" cy="45775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19"/>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09" name="Google Shape;409;p19"/>
          <p:cNvGrpSpPr/>
          <p:nvPr/>
        </p:nvGrpSpPr>
        <p:grpSpPr>
          <a:xfrm>
            <a:off x="2071171" y="589402"/>
            <a:ext cx="7448026" cy="782198"/>
            <a:chOff x="2071171" y="589402"/>
            <a:chExt cx="7448026" cy="782198"/>
          </a:xfrm>
        </p:grpSpPr>
        <p:grpSp>
          <p:nvGrpSpPr>
            <p:cNvPr id="410" name="Google Shape;410;p19"/>
            <p:cNvGrpSpPr/>
            <p:nvPr/>
          </p:nvGrpSpPr>
          <p:grpSpPr>
            <a:xfrm>
              <a:off x="2071171" y="589402"/>
              <a:ext cx="7448026" cy="782198"/>
              <a:chOff x="4283726" y="1988544"/>
              <a:chExt cx="7448026" cy="782198"/>
            </a:xfrm>
          </p:grpSpPr>
          <p:sp>
            <p:nvSpPr>
              <p:cNvPr id="411" name="Google Shape;411;p19"/>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12" name="Google Shape;412;p19"/>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2</a:t>
                </a:r>
                <a:endParaRPr/>
              </a:p>
            </p:txBody>
          </p:sp>
        </p:grpSp>
        <p:sp>
          <p:nvSpPr>
            <p:cNvPr id="413" name="Google Shape;413;p19"/>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Estrutura de Repetição</a:t>
              </a:r>
              <a:endParaRPr/>
            </a:p>
          </p:txBody>
        </p:sp>
      </p:grpSp>
      <p:grpSp>
        <p:nvGrpSpPr>
          <p:cNvPr id="414" name="Google Shape;414;p19"/>
          <p:cNvGrpSpPr/>
          <p:nvPr/>
        </p:nvGrpSpPr>
        <p:grpSpPr>
          <a:xfrm>
            <a:off x="11606918" y="6567232"/>
            <a:ext cx="429608" cy="178308"/>
            <a:chOff x="1207700" y="4333950"/>
            <a:chExt cx="334325" cy="138750"/>
          </a:xfrm>
        </p:grpSpPr>
        <p:sp>
          <p:nvSpPr>
            <p:cNvPr id="415" name="Google Shape;415;p19"/>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16" name="Google Shape;416;p19"/>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417" name="Google Shape;417;p19"/>
          <p:cNvCxnSpPr/>
          <p:nvPr/>
        </p:nvCxnSpPr>
        <p:spPr>
          <a:xfrm>
            <a:off x="4065224" y="2148289"/>
            <a:ext cx="0" cy="4043191"/>
          </a:xfrm>
          <a:prstGeom prst="straightConnector1">
            <a:avLst/>
          </a:prstGeom>
          <a:noFill/>
          <a:ln cap="flat" cmpd="sng" w="9525">
            <a:solidFill>
              <a:srgbClr val="ED183F"/>
            </a:solidFill>
            <a:prstDash val="solid"/>
            <a:miter lim="800000"/>
            <a:headEnd len="sm" w="sm" type="none"/>
            <a:tailEnd len="sm" w="sm" type="none"/>
          </a:ln>
        </p:spPr>
      </p:cxnSp>
      <p:sp>
        <p:nvSpPr>
          <p:cNvPr id="418" name="Google Shape;418;p19"/>
          <p:cNvSpPr txBox="1"/>
          <p:nvPr/>
        </p:nvSpPr>
        <p:spPr>
          <a:xfrm>
            <a:off x="326210" y="3047578"/>
            <a:ext cx="3393196" cy="41998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pt-BR" sz="1600">
                <a:solidFill>
                  <a:srgbClr val="202122"/>
                </a:solidFill>
                <a:latin typeface="Montserrat"/>
                <a:ea typeface="Montserrat"/>
                <a:cs typeface="Montserrat"/>
                <a:sym typeface="Montserrat"/>
              </a:rPr>
              <a:t>Lendo um arquivo de texto.</a:t>
            </a:r>
            <a:endParaRPr/>
          </a:p>
        </p:txBody>
      </p:sp>
      <p:sp>
        <p:nvSpPr>
          <p:cNvPr id="419" name="Google Shape;419;p19"/>
          <p:cNvSpPr txBox="1"/>
          <p:nvPr/>
        </p:nvSpPr>
        <p:spPr>
          <a:xfrm>
            <a:off x="326210" y="2505670"/>
            <a:ext cx="2494105"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000">
                <a:solidFill>
                  <a:srgbClr val="202122"/>
                </a:solidFill>
                <a:latin typeface="Montserrat"/>
                <a:ea typeface="Montserrat"/>
                <a:cs typeface="Montserrat"/>
                <a:sym typeface="Montserrat"/>
              </a:rPr>
              <a:t>Instrução While</a:t>
            </a:r>
            <a:endParaRPr b="1" sz="2000">
              <a:solidFill>
                <a:srgbClr val="202122"/>
              </a:solidFill>
              <a:latin typeface="Montserrat"/>
              <a:ea typeface="Montserrat"/>
              <a:cs typeface="Montserrat"/>
              <a:sym typeface="Montserrat"/>
            </a:endParaRPr>
          </a:p>
          <a:p>
            <a:pPr indent="0" lvl="0" marL="0" marR="0" rtl="0" algn="l">
              <a:spcBef>
                <a:spcPts val="0"/>
              </a:spcBef>
              <a:spcAft>
                <a:spcPts val="0"/>
              </a:spcAft>
              <a:buNone/>
            </a:pPr>
            <a:br>
              <a:rPr b="1" lang="pt-BR" sz="1800">
                <a:solidFill>
                  <a:schemeClr val="dk1"/>
                </a:solidFill>
                <a:latin typeface="Calibri"/>
                <a:ea typeface="Calibri"/>
                <a:cs typeface="Calibri"/>
                <a:sym typeface="Calibri"/>
              </a:rPr>
            </a:br>
            <a:endParaRPr b="1" sz="1800">
              <a:solidFill>
                <a:schemeClr val="dk1"/>
              </a:solidFill>
              <a:latin typeface="Calibri"/>
              <a:ea typeface="Calibri"/>
              <a:cs typeface="Calibri"/>
              <a:sym typeface="Calibri"/>
            </a:endParaRPr>
          </a:p>
        </p:txBody>
      </p:sp>
      <p:pic>
        <p:nvPicPr>
          <p:cNvPr id="420" name="Google Shape;420;p19"/>
          <p:cNvPicPr preferRelativeResize="0"/>
          <p:nvPr/>
        </p:nvPicPr>
        <p:blipFill rotWithShape="1">
          <a:blip r:embed="rId3">
            <a:alphaModFix/>
          </a:blip>
          <a:srcRect b="0" l="0" r="0" t="0"/>
          <a:stretch/>
        </p:blipFill>
        <p:spPr>
          <a:xfrm>
            <a:off x="4231452" y="1700170"/>
            <a:ext cx="7797985" cy="44913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 name="Shape 123"/>
        <p:cNvGrpSpPr/>
        <p:nvPr/>
      </p:nvGrpSpPr>
      <p:grpSpPr>
        <a:xfrm>
          <a:off x="0" y="0"/>
          <a:ext cx="0" cy="0"/>
          <a:chOff x="0" y="0"/>
          <a:chExt cx="0" cy="0"/>
        </a:xfrm>
      </p:grpSpPr>
      <p:pic>
        <p:nvPicPr>
          <p:cNvPr descr="Ícone&#10;&#10;Descrição gerada automaticamente com confiança baixa" id="124" name="Google Shape;124;p2"/>
          <p:cNvPicPr preferRelativeResize="0"/>
          <p:nvPr/>
        </p:nvPicPr>
        <p:blipFill rotWithShape="1">
          <a:blip r:embed="rId3">
            <a:alphaModFix/>
          </a:blip>
          <a:srcRect b="29719" l="33691" r="0" t="0"/>
          <a:stretch/>
        </p:blipFill>
        <p:spPr>
          <a:xfrm>
            <a:off x="0" y="-12021"/>
            <a:ext cx="12272790" cy="6870021"/>
          </a:xfrm>
          <a:prstGeom prst="rect">
            <a:avLst/>
          </a:prstGeom>
          <a:noFill/>
          <a:ln>
            <a:noFill/>
          </a:ln>
        </p:spPr>
      </p:pic>
      <p:sp>
        <p:nvSpPr>
          <p:cNvPr id="125" name="Google Shape;125;p2"/>
          <p:cNvSpPr txBox="1"/>
          <p:nvPr>
            <p:ph type="title"/>
          </p:nvPr>
        </p:nvSpPr>
        <p:spPr>
          <a:xfrm>
            <a:off x="582059" y="219480"/>
            <a:ext cx="2504295" cy="957600"/>
          </a:xfrm>
          <a:prstGeom prst="rect">
            <a:avLst/>
          </a:prstGeom>
          <a:noFill/>
          <a:ln>
            <a:noFill/>
          </a:ln>
        </p:spPr>
        <p:txBody>
          <a:bodyPr anchorCtr="0" anchor="ctr" bIns="182850" lIns="182850" spcFirstLastPara="1" rIns="182850" wrap="square" tIns="182850">
            <a:normAutofit fontScale="90000"/>
          </a:bodyPr>
          <a:lstStyle/>
          <a:p>
            <a:pPr indent="0" lvl="0" marL="0" rtl="0" algn="l">
              <a:lnSpc>
                <a:spcPct val="90000"/>
              </a:lnSpc>
              <a:spcBef>
                <a:spcPts val="0"/>
              </a:spcBef>
              <a:spcAft>
                <a:spcPts val="0"/>
              </a:spcAft>
              <a:buClr>
                <a:srgbClr val="FFFFFF"/>
              </a:buClr>
              <a:buSzPct val="99310"/>
              <a:buFont typeface="Rajdhani"/>
              <a:buNone/>
            </a:pPr>
            <a:r>
              <a:rPr lang="pt-BR"/>
              <a:t>Agenda</a:t>
            </a:r>
            <a:endParaRPr/>
          </a:p>
        </p:txBody>
      </p:sp>
      <p:sp>
        <p:nvSpPr>
          <p:cNvPr id="126" name="Google Shape;126;p2"/>
          <p:cNvSpPr txBox="1"/>
          <p:nvPr>
            <p:ph idx="2" type="title"/>
          </p:nvPr>
        </p:nvSpPr>
        <p:spPr>
          <a:xfrm>
            <a:off x="582059" y="1005930"/>
            <a:ext cx="3344555" cy="506764"/>
          </a:xfrm>
          <a:prstGeom prst="rect">
            <a:avLst/>
          </a:prstGeom>
          <a:noFill/>
          <a:ln>
            <a:noFill/>
          </a:ln>
        </p:spPr>
        <p:txBody>
          <a:bodyPr anchorCtr="0" anchor="t" bIns="91400" lIns="182850" spcFirstLastPara="1" rIns="182850" wrap="square" tIns="91400">
            <a:normAutofit fontScale="90000"/>
          </a:bodyPr>
          <a:lstStyle/>
          <a:p>
            <a:pPr indent="0" lvl="0" marL="0" marR="0" rtl="0" algn="l">
              <a:lnSpc>
                <a:spcPct val="90000"/>
              </a:lnSpc>
              <a:spcBef>
                <a:spcPts val="0"/>
              </a:spcBef>
              <a:spcAft>
                <a:spcPts val="0"/>
              </a:spcAft>
              <a:buClr>
                <a:srgbClr val="FFFFFF"/>
              </a:buClr>
              <a:buSzPct val="166666"/>
              <a:buFont typeface="Open Sans Light"/>
              <a:buNone/>
            </a:pPr>
            <a:r>
              <a:rPr lang="pt-BR"/>
              <a:t>Microsoft Visual Studio</a:t>
            </a:r>
            <a:endParaRPr/>
          </a:p>
        </p:txBody>
      </p:sp>
      <p:grpSp>
        <p:nvGrpSpPr>
          <p:cNvPr id="127" name="Google Shape;127;p2"/>
          <p:cNvGrpSpPr/>
          <p:nvPr/>
        </p:nvGrpSpPr>
        <p:grpSpPr>
          <a:xfrm>
            <a:off x="582059" y="1812275"/>
            <a:ext cx="7448026" cy="782198"/>
            <a:chOff x="4283726" y="1988544"/>
            <a:chExt cx="7448026" cy="782198"/>
          </a:xfrm>
        </p:grpSpPr>
        <p:grpSp>
          <p:nvGrpSpPr>
            <p:cNvPr id="128" name="Google Shape;128;p2"/>
            <p:cNvGrpSpPr/>
            <p:nvPr/>
          </p:nvGrpSpPr>
          <p:grpSpPr>
            <a:xfrm>
              <a:off x="4283726" y="1988544"/>
              <a:ext cx="7448026" cy="782198"/>
              <a:chOff x="4283726" y="1988544"/>
              <a:chExt cx="7448026" cy="782198"/>
            </a:xfrm>
          </p:grpSpPr>
          <p:sp>
            <p:nvSpPr>
              <p:cNvPr id="129" name="Google Shape;129;p2"/>
              <p:cNvSpPr/>
              <p:nvPr/>
            </p:nvSpPr>
            <p:spPr>
              <a:xfrm>
                <a:off x="4283726" y="1988544"/>
                <a:ext cx="7448026" cy="782198"/>
              </a:xfrm>
              <a:prstGeom prst="roundRect">
                <a:avLst>
                  <a:gd fmla="val 16667" name="adj"/>
                </a:avLst>
              </a:prstGeom>
              <a:solidFill>
                <a:schemeClr val="lt1">
                  <a:alpha val="51764"/>
                </a:schemeClr>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2"/>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1</a:t>
                </a:r>
                <a:endParaRPr/>
              </a:p>
            </p:txBody>
          </p:sp>
        </p:grpSp>
        <p:sp>
          <p:nvSpPr>
            <p:cNvPr id="131" name="Google Shape;131;p2"/>
            <p:cNvSpPr txBox="1"/>
            <p:nvPr/>
          </p:nvSpPr>
          <p:spPr>
            <a:xfrm>
              <a:off x="5226808" y="2175832"/>
              <a:ext cx="61694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Open Sans Light"/>
                  <a:ea typeface="Open Sans Light"/>
                  <a:cs typeface="Open Sans Light"/>
                  <a:sym typeface="Open Sans Light"/>
                </a:rPr>
                <a:t>Desvio de fluxo</a:t>
              </a:r>
              <a:endParaRPr/>
            </a:p>
          </p:txBody>
        </p:sp>
      </p:grpSp>
      <p:grpSp>
        <p:nvGrpSpPr>
          <p:cNvPr id="132" name="Google Shape;132;p2"/>
          <p:cNvGrpSpPr/>
          <p:nvPr/>
        </p:nvGrpSpPr>
        <p:grpSpPr>
          <a:xfrm>
            <a:off x="582059" y="2737417"/>
            <a:ext cx="7448026" cy="782198"/>
            <a:chOff x="4283726" y="2902680"/>
            <a:chExt cx="7448026" cy="782198"/>
          </a:xfrm>
        </p:grpSpPr>
        <p:grpSp>
          <p:nvGrpSpPr>
            <p:cNvPr id="133" name="Google Shape;133;p2"/>
            <p:cNvGrpSpPr/>
            <p:nvPr/>
          </p:nvGrpSpPr>
          <p:grpSpPr>
            <a:xfrm>
              <a:off x="4283726" y="2902680"/>
              <a:ext cx="7448026" cy="782198"/>
              <a:chOff x="4283726" y="1988544"/>
              <a:chExt cx="7448026" cy="782198"/>
            </a:xfrm>
          </p:grpSpPr>
          <p:sp>
            <p:nvSpPr>
              <p:cNvPr id="134" name="Google Shape;134;p2"/>
              <p:cNvSpPr/>
              <p:nvPr/>
            </p:nvSpPr>
            <p:spPr>
              <a:xfrm>
                <a:off x="4283726" y="1988544"/>
                <a:ext cx="7448026" cy="782198"/>
              </a:xfrm>
              <a:prstGeom prst="roundRect">
                <a:avLst>
                  <a:gd fmla="val 16667" name="adj"/>
                </a:avLst>
              </a:prstGeom>
              <a:solidFill>
                <a:schemeClr val="lt1">
                  <a:alpha val="51764"/>
                </a:schemeClr>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5" name="Google Shape;135;p2"/>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2</a:t>
                </a:r>
                <a:endParaRPr/>
              </a:p>
            </p:txBody>
          </p:sp>
        </p:grpSp>
        <p:sp>
          <p:nvSpPr>
            <p:cNvPr id="136" name="Google Shape;136;p2"/>
            <p:cNvSpPr txBox="1"/>
            <p:nvPr/>
          </p:nvSpPr>
          <p:spPr>
            <a:xfrm>
              <a:off x="5226808" y="3089968"/>
              <a:ext cx="61694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Open Sans Light"/>
                  <a:ea typeface="Open Sans Light"/>
                  <a:cs typeface="Open Sans Light"/>
                  <a:sym typeface="Open Sans Light"/>
                </a:rPr>
                <a:t>Estrutura de repetição</a:t>
              </a:r>
              <a:endParaRPr/>
            </a:p>
          </p:txBody>
        </p:sp>
      </p:grpSp>
      <p:grpSp>
        <p:nvGrpSpPr>
          <p:cNvPr id="137" name="Google Shape;137;p2"/>
          <p:cNvGrpSpPr/>
          <p:nvPr/>
        </p:nvGrpSpPr>
        <p:grpSpPr>
          <a:xfrm>
            <a:off x="582059" y="3662559"/>
            <a:ext cx="7448026" cy="782198"/>
            <a:chOff x="4283726" y="3853502"/>
            <a:chExt cx="7448026" cy="782198"/>
          </a:xfrm>
        </p:grpSpPr>
        <p:grpSp>
          <p:nvGrpSpPr>
            <p:cNvPr id="138" name="Google Shape;138;p2"/>
            <p:cNvGrpSpPr/>
            <p:nvPr/>
          </p:nvGrpSpPr>
          <p:grpSpPr>
            <a:xfrm>
              <a:off x="4283726" y="3853502"/>
              <a:ext cx="7448026" cy="782198"/>
              <a:chOff x="4283726" y="1988544"/>
              <a:chExt cx="7448026" cy="782198"/>
            </a:xfrm>
          </p:grpSpPr>
          <p:sp>
            <p:nvSpPr>
              <p:cNvPr id="139" name="Google Shape;139;p2"/>
              <p:cNvSpPr/>
              <p:nvPr/>
            </p:nvSpPr>
            <p:spPr>
              <a:xfrm>
                <a:off x="4283726" y="1988544"/>
                <a:ext cx="7448026" cy="782198"/>
              </a:xfrm>
              <a:prstGeom prst="roundRect">
                <a:avLst>
                  <a:gd fmla="val 16667" name="adj"/>
                </a:avLst>
              </a:prstGeom>
              <a:solidFill>
                <a:schemeClr val="lt1">
                  <a:alpha val="51764"/>
                </a:schemeClr>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2"/>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3</a:t>
                </a:r>
                <a:endParaRPr/>
              </a:p>
            </p:txBody>
          </p:sp>
        </p:grpSp>
        <p:sp>
          <p:nvSpPr>
            <p:cNvPr id="141" name="Google Shape;141;p2"/>
            <p:cNvSpPr txBox="1"/>
            <p:nvPr/>
          </p:nvSpPr>
          <p:spPr>
            <a:xfrm>
              <a:off x="5226808" y="4040790"/>
              <a:ext cx="61694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Open Sans Light"/>
                  <a:ea typeface="Open Sans Light"/>
                  <a:cs typeface="Open Sans Light"/>
                  <a:sym typeface="Open Sans Light"/>
                </a:rPr>
                <a:t>Arrays</a:t>
              </a:r>
              <a:endParaRPr sz="2000">
                <a:solidFill>
                  <a:schemeClr val="dk1"/>
                </a:solidFill>
                <a:latin typeface="Open Sans Light"/>
                <a:ea typeface="Open Sans Light"/>
                <a:cs typeface="Open Sans Light"/>
                <a:sym typeface="Open Sans Light"/>
              </a:endParaRPr>
            </a:p>
          </p:txBody>
        </p:sp>
      </p:grpSp>
      <p:grpSp>
        <p:nvGrpSpPr>
          <p:cNvPr id="142" name="Google Shape;142;p2"/>
          <p:cNvGrpSpPr/>
          <p:nvPr/>
        </p:nvGrpSpPr>
        <p:grpSpPr>
          <a:xfrm>
            <a:off x="582059" y="4587701"/>
            <a:ext cx="7448026" cy="782198"/>
            <a:chOff x="4283726" y="4771307"/>
            <a:chExt cx="7448026" cy="782198"/>
          </a:xfrm>
        </p:grpSpPr>
        <p:grpSp>
          <p:nvGrpSpPr>
            <p:cNvPr id="143" name="Google Shape;143;p2"/>
            <p:cNvGrpSpPr/>
            <p:nvPr/>
          </p:nvGrpSpPr>
          <p:grpSpPr>
            <a:xfrm>
              <a:off x="4283726" y="4771307"/>
              <a:ext cx="7448026" cy="782198"/>
              <a:chOff x="4283726" y="1988544"/>
              <a:chExt cx="7448026" cy="782198"/>
            </a:xfrm>
          </p:grpSpPr>
          <p:sp>
            <p:nvSpPr>
              <p:cNvPr id="144" name="Google Shape;144;p2"/>
              <p:cNvSpPr/>
              <p:nvPr/>
            </p:nvSpPr>
            <p:spPr>
              <a:xfrm>
                <a:off x="4283726" y="1988544"/>
                <a:ext cx="7448026" cy="782198"/>
              </a:xfrm>
              <a:prstGeom prst="roundRect">
                <a:avLst>
                  <a:gd fmla="val 16667" name="adj"/>
                </a:avLst>
              </a:prstGeom>
              <a:solidFill>
                <a:schemeClr val="lt1">
                  <a:alpha val="51764"/>
                </a:schemeClr>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2"/>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4</a:t>
                </a:r>
                <a:endParaRPr/>
              </a:p>
            </p:txBody>
          </p:sp>
        </p:grpSp>
        <p:sp>
          <p:nvSpPr>
            <p:cNvPr id="146" name="Google Shape;146;p2"/>
            <p:cNvSpPr txBox="1"/>
            <p:nvPr/>
          </p:nvSpPr>
          <p:spPr>
            <a:xfrm>
              <a:off x="5226808" y="4958595"/>
              <a:ext cx="61694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Open Sans Light"/>
                  <a:ea typeface="Open Sans Light"/>
                  <a:cs typeface="Open Sans Light"/>
                  <a:sym typeface="Open Sans Light"/>
                </a:rPr>
                <a:t>Estrutura de repetição com arrays</a:t>
              </a:r>
              <a:endParaRPr sz="2000">
                <a:solidFill>
                  <a:schemeClr val="dk1"/>
                </a:solidFill>
                <a:latin typeface="Open Sans Light"/>
                <a:ea typeface="Open Sans Light"/>
                <a:cs typeface="Open Sans Light"/>
                <a:sym typeface="Open Sans Light"/>
              </a:endParaRPr>
            </a:p>
          </p:txBody>
        </p:sp>
      </p:grpSp>
      <p:grpSp>
        <p:nvGrpSpPr>
          <p:cNvPr id="147" name="Google Shape;147;p2"/>
          <p:cNvGrpSpPr/>
          <p:nvPr/>
        </p:nvGrpSpPr>
        <p:grpSpPr>
          <a:xfrm>
            <a:off x="582059" y="5512843"/>
            <a:ext cx="7448026" cy="782198"/>
            <a:chOff x="4283726" y="5689112"/>
            <a:chExt cx="7448026" cy="782198"/>
          </a:xfrm>
        </p:grpSpPr>
        <p:grpSp>
          <p:nvGrpSpPr>
            <p:cNvPr id="148" name="Google Shape;148;p2"/>
            <p:cNvGrpSpPr/>
            <p:nvPr/>
          </p:nvGrpSpPr>
          <p:grpSpPr>
            <a:xfrm>
              <a:off x="4283726" y="5689112"/>
              <a:ext cx="7448026" cy="782198"/>
              <a:chOff x="4283726" y="1988544"/>
              <a:chExt cx="7448026" cy="782198"/>
            </a:xfrm>
          </p:grpSpPr>
          <p:sp>
            <p:nvSpPr>
              <p:cNvPr id="149" name="Google Shape;149;p2"/>
              <p:cNvSpPr/>
              <p:nvPr/>
            </p:nvSpPr>
            <p:spPr>
              <a:xfrm>
                <a:off x="4283726" y="1988544"/>
                <a:ext cx="7448026" cy="782198"/>
              </a:xfrm>
              <a:prstGeom prst="roundRect">
                <a:avLst>
                  <a:gd fmla="val 16667" name="adj"/>
                </a:avLst>
              </a:prstGeom>
              <a:solidFill>
                <a:schemeClr val="lt1">
                  <a:alpha val="51764"/>
                </a:schemeClr>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2"/>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5</a:t>
                </a:r>
                <a:endParaRPr/>
              </a:p>
            </p:txBody>
          </p:sp>
        </p:grpSp>
        <p:sp>
          <p:nvSpPr>
            <p:cNvPr id="151" name="Google Shape;151;p2"/>
            <p:cNvSpPr txBox="1"/>
            <p:nvPr/>
          </p:nvSpPr>
          <p:spPr>
            <a:xfrm>
              <a:off x="5226808" y="5876400"/>
              <a:ext cx="61694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Open Sans Light"/>
                  <a:ea typeface="Open Sans Light"/>
                  <a:cs typeface="Open Sans Light"/>
                  <a:sym typeface="Open Sans Light"/>
                </a:rPr>
                <a:t>Exemplos de aplicação</a:t>
              </a:r>
              <a:endParaRPr/>
            </a:p>
          </p:txBody>
        </p:sp>
      </p:grpSp>
      <p:grpSp>
        <p:nvGrpSpPr>
          <p:cNvPr id="152" name="Google Shape;152;p2"/>
          <p:cNvGrpSpPr/>
          <p:nvPr/>
        </p:nvGrpSpPr>
        <p:grpSpPr>
          <a:xfrm>
            <a:off x="10061155" y="6191026"/>
            <a:ext cx="1471055" cy="117579"/>
            <a:chOff x="4935498" y="1642212"/>
            <a:chExt cx="2734980" cy="217042"/>
          </a:xfrm>
        </p:grpSpPr>
        <p:sp>
          <p:nvSpPr>
            <p:cNvPr id="153" name="Google Shape;153;p2"/>
            <p:cNvSpPr/>
            <p:nvPr/>
          </p:nvSpPr>
          <p:spPr>
            <a:xfrm>
              <a:off x="5197136" y="1646235"/>
              <a:ext cx="18839" cy="209333"/>
            </a:xfrm>
            <a:custGeom>
              <a:rect b="b" l="l" r="r" t="t"/>
              <a:pathLst>
                <a:path extrusionOk="0" h="5567" w="501">
                  <a:moveTo>
                    <a:pt x="1" y="0"/>
                  </a:moveTo>
                  <a:lnTo>
                    <a:pt x="1" y="5567"/>
                  </a:lnTo>
                  <a:lnTo>
                    <a:pt x="500" y="5567"/>
                  </a:lnTo>
                  <a:lnTo>
                    <a:pt x="500"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sp>
          <p:nvSpPr>
            <p:cNvPr id="154" name="Google Shape;154;p2"/>
            <p:cNvSpPr/>
            <p:nvPr/>
          </p:nvSpPr>
          <p:spPr>
            <a:xfrm>
              <a:off x="5299114" y="1642550"/>
              <a:ext cx="199293" cy="216703"/>
            </a:xfrm>
            <a:custGeom>
              <a:rect b="b" l="l" r="r" t="t"/>
              <a:pathLst>
                <a:path extrusionOk="0" h="5763" w="5300">
                  <a:moveTo>
                    <a:pt x="2820" y="0"/>
                  </a:moveTo>
                  <a:cubicBezTo>
                    <a:pt x="2204" y="0"/>
                    <a:pt x="1687" y="107"/>
                    <a:pt x="1268" y="321"/>
                  </a:cubicBezTo>
                  <a:cubicBezTo>
                    <a:pt x="848" y="544"/>
                    <a:pt x="527" y="865"/>
                    <a:pt x="322" y="1294"/>
                  </a:cubicBezTo>
                  <a:cubicBezTo>
                    <a:pt x="108" y="1722"/>
                    <a:pt x="1" y="2248"/>
                    <a:pt x="1" y="2882"/>
                  </a:cubicBezTo>
                  <a:cubicBezTo>
                    <a:pt x="1" y="3845"/>
                    <a:pt x="233" y="4568"/>
                    <a:pt x="697" y="5049"/>
                  </a:cubicBezTo>
                  <a:cubicBezTo>
                    <a:pt x="1161" y="5522"/>
                    <a:pt x="1856" y="5763"/>
                    <a:pt x="2775" y="5763"/>
                  </a:cubicBezTo>
                  <a:cubicBezTo>
                    <a:pt x="3043" y="5763"/>
                    <a:pt x="3302" y="5727"/>
                    <a:pt x="3560" y="5674"/>
                  </a:cubicBezTo>
                  <a:cubicBezTo>
                    <a:pt x="3810" y="5620"/>
                    <a:pt x="4042" y="5522"/>
                    <a:pt x="4256" y="5397"/>
                  </a:cubicBezTo>
                  <a:cubicBezTo>
                    <a:pt x="4470" y="5272"/>
                    <a:pt x="4649" y="5103"/>
                    <a:pt x="4774" y="4898"/>
                  </a:cubicBezTo>
                  <a:lnTo>
                    <a:pt x="4845" y="5665"/>
                  </a:lnTo>
                  <a:lnTo>
                    <a:pt x="5300" y="5665"/>
                  </a:lnTo>
                  <a:lnTo>
                    <a:pt x="5300" y="2783"/>
                  </a:lnTo>
                  <a:lnTo>
                    <a:pt x="2632" y="2783"/>
                  </a:lnTo>
                  <a:lnTo>
                    <a:pt x="2632" y="3265"/>
                  </a:lnTo>
                  <a:lnTo>
                    <a:pt x="4738" y="3265"/>
                  </a:lnTo>
                  <a:lnTo>
                    <a:pt x="4738" y="3408"/>
                  </a:lnTo>
                  <a:cubicBezTo>
                    <a:pt x="4738" y="3827"/>
                    <a:pt x="4666" y="4175"/>
                    <a:pt x="4542" y="4452"/>
                  </a:cubicBezTo>
                  <a:cubicBezTo>
                    <a:pt x="4408" y="4728"/>
                    <a:pt x="4203" y="4933"/>
                    <a:pt x="3908" y="5067"/>
                  </a:cubicBezTo>
                  <a:cubicBezTo>
                    <a:pt x="3623" y="5201"/>
                    <a:pt x="3230" y="5263"/>
                    <a:pt x="2748" y="5263"/>
                  </a:cubicBezTo>
                  <a:cubicBezTo>
                    <a:pt x="2302" y="5263"/>
                    <a:pt x="1919" y="5192"/>
                    <a:pt x="1598" y="5040"/>
                  </a:cubicBezTo>
                  <a:cubicBezTo>
                    <a:pt x="1276" y="4889"/>
                    <a:pt x="1027" y="4639"/>
                    <a:pt x="857" y="4300"/>
                  </a:cubicBezTo>
                  <a:cubicBezTo>
                    <a:pt x="679" y="3961"/>
                    <a:pt x="598" y="3515"/>
                    <a:pt x="598" y="2971"/>
                  </a:cubicBezTo>
                  <a:lnTo>
                    <a:pt x="598" y="2792"/>
                  </a:lnTo>
                  <a:cubicBezTo>
                    <a:pt x="598" y="2382"/>
                    <a:pt x="643" y="2034"/>
                    <a:pt x="750" y="1740"/>
                  </a:cubicBezTo>
                  <a:cubicBezTo>
                    <a:pt x="848" y="1445"/>
                    <a:pt x="1000" y="1213"/>
                    <a:pt x="1196" y="1026"/>
                  </a:cubicBezTo>
                  <a:cubicBezTo>
                    <a:pt x="1392" y="839"/>
                    <a:pt x="1624" y="705"/>
                    <a:pt x="1901" y="616"/>
                  </a:cubicBezTo>
                  <a:cubicBezTo>
                    <a:pt x="2169" y="535"/>
                    <a:pt x="2481" y="491"/>
                    <a:pt x="2820" y="491"/>
                  </a:cubicBezTo>
                  <a:cubicBezTo>
                    <a:pt x="3087" y="491"/>
                    <a:pt x="3346" y="517"/>
                    <a:pt x="3578" y="571"/>
                  </a:cubicBezTo>
                  <a:cubicBezTo>
                    <a:pt x="3810" y="616"/>
                    <a:pt x="4015" y="705"/>
                    <a:pt x="4185" y="821"/>
                  </a:cubicBezTo>
                  <a:cubicBezTo>
                    <a:pt x="4354" y="937"/>
                    <a:pt x="4488" y="1088"/>
                    <a:pt x="4586" y="1285"/>
                  </a:cubicBezTo>
                  <a:cubicBezTo>
                    <a:pt x="4684" y="1472"/>
                    <a:pt x="4738" y="1713"/>
                    <a:pt x="4738" y="1989"/>
                  </a:cubicBezTo>
                  <a:lnTo>
                    <a:pt x="5300" y="1989"/>
                  </a:lnTo>
                  <a:cubicBezTo>
                    <a:pt x="5300" y="1659"/>
                    <a:pt x="5246" y="1365"/>
                    <a:pt x="5130" y="1115"/>
                  </a:cubicBezTo>
                  <a:cubicBezTo>
                    <a:pt x="5023" y="865"/>
                    <a:pt x="4854" y="660"/>
                    <a:pt x="4640" y="500"/>
                  </a:cubicBezTo>
                  <a:cubicBezTo>
                    <a:pt x="4426" y="330"/>
                    <a:pt x="4167" y="205"/>
                    <a:pt x="3864" y="125"/>
                  </a:cubicBezTo>
                  <a:cubicBezTo>
                    <a:pt x="3560" y="36"/>
                    <a:pt x="3212" y="0"/>
                    <a:pt x="2820"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sp>
          <p:nvSpPr>
            <p:cNvPr id="155" name="Google Shape;155;p2"/>
            <p:cNvSpPr/>
            <p:nvPr/>
          </p:nvSpPr>
          <p:spPr>
            <a:xfrm>
              <a:off x="5599031" y="1646235"/>
              <a:ext cx="24517" cy="209333"/>
            </a:xfrm>
            <a:custGeom>
              <a:rect b="b" l="l" r="r" t="t"/>
              <a:pathLst>
                <a:path extrusionOk="0" h="5567" w="652">
                  <a:moveTo>
                    <a:pt x="0" y="0"/>
                  </a:moveTo>
                  <a:lnTo>
                    <a:pt x="0" y="5567"/>
                  </a:lnTo>
                  <a:lnTo>
                    <a:pt x="651" y="5567"/>
                  </a:lnTo>
                  <a:lnTo>
                    <a:pt x="651"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sp>
          <p:nvSpPr>
            <p:cNvPr id="156" name="Google Shape;156;p2"/>
            <p:cNvSpPr/>
            <p:nvPr/>
          </p:nvSpPr>
          <p:spPr>
            <a:xfrm>
              <a:off x="5703679" y="1645897"/>
              <a:ext cx="173122" cy="209672"/>
            </a:xfrm>
            <a:custGeom>
              <a:rect b="b" l="l" r="r" t="t"/>
              <a:pathLst>
                <a:path extrusionOk="0" h="5576" w="4604">
                  <a:moveTo>
                    <a:pt x="1" y="0"/>
                  </a:moveTo>
                  <a:lnTo>
                    <a:pt x="1" y="651"/>
                  </a:lnTo>
                  <a:lnTo>
                    <a:pt x="1927" y="651"/>
                  </a:lnTo>
                  <a:lnTo>
                    <a:pt x="1927" y="5576"/>
                  </a:lnTo>
                  <a:lnTo>
                    <a:pt x="2677" y="5576"/>
                  </a:lnTo>
                  <a:lnTo>
                    <a:pt x="2677" y="651"/>
                  </a:lnTo>
                  <a:lnTo>
                    <a:pt x="4604" y="651"/>
                  </a:lnTo>
                  <a:lnTo>
                    <a:pt x="4604"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sp>
          <p:nvSpPr>
            <p:cNvPr id="157" name="Google Shape;157;p2"/>
            <p:cNvSpPr/>
            <p:nvPr/>
          </p:nvSpPr>
          <p:spPr>
            <a:xfrm>
              <a:off x="5915344" y="1646235"/>
              <a:ext cx="206363" cy="209333"/>
            </a:xfrm>
            <a:custGeom>
              <a:rect b="b" l="l" r="r" t="t"/>
              <a:pathLst>
                <a:path extrusionOk="0" h="5567" w="5488">
                  <a:moveTo>
                    <a:pt x="2739" y="714"/>
                  </a:moveTo>
                  <a:cubicBezTo>
                    <a:pt x="2775" y="812"/>
                    <a:pt x="2802" y="910"/>
                    <a:pt x="2838" y="1017"/>
                  </a:cubicBezTo>
                  <a:cubicBezTo>
                    <a:pt x="2873" y="1124"/>
                    <a:pt x="2909" y="1231"/>
                    <a:pt x="2954" y="1338"/>
                  </a:cubicBezTo>
                  <a:cubicBezTo>
                    <a:pt x="2989" y="1445"/>
                    <a:pt x="3025" y="1543"/>
                    <a:pt x="3052" y="1624"/>
                  </a:cubicBezTo>
                  <a:cubicBezTo>
                    <a:pt x="3078" y="1704"/>
                    <a:pt x="3105" y="1775"/>
                    <a:pt x="3132" y="1820"/>
                  </a:cubicBezTo>
                  <a:lnTo>
                    <a:pt x="3774" y="3515"/>
                  </a:lnTo>
                  <a:lnTo>
                    <a:pt x="1651" y="3515"/>
                  </a:lnTo>
                  <a:lnTo>
                    <a:pt x="2302" y="1820"/>
                  </a:lnTo>
                  <a:cubicBezTo>
                    <a:pt x="2338" y="1740"/>
                    <a:pt x="2374" y="1633"/>
                    <a:pt x="2418" y="1499"/>
                  </a:cubicBezTo>
                  <a:cubicBezTo>
                    <a:pt x="2463" y="1365"/>
                    <a:pt x="2516" y="1231"/>
                    <a:pt x="2561" y="1089"/>
                  </a:cubicBezTo>
                  <a:cubicBezTo>
                    <a:pt x="2606" y="955"/>
                    <a:pt x="2650" y="830"/>
                    <a:pt x="2695" y="714"/>
                  </a:cubicBezTo>
                  <a:close/>
                  <a:moveTo>
                    <a:pt x="2195" y="0"/>
                  </a:moveTo>
                  <a:lnTo>
                    <a:pt x="1" y="5567"/>
                  </a:lnTo>
                  <a:lnTo>
                    <a:pt x="866" y="5567"/>
                  </a:lnTo>
                  <a:lnTo>
                    <a:pt x="1375" y="4229"/>
                  </a:lnTo>
                  <a:lnTo>
                    <a:pt x="4051" y="4229"/>
                  </a:lnTo>
                  <a:lnTo>
                    <a:pt x="4577" y="5567"/>
                  </a:lnTo>
                  <a:lnTo>
                    <a:pt x="5487" y="5567"/>
                  </a:lnTo>
                  <a:lnTo>
                    <a:pt x="3284"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sp>
          <p:nvSpPr>
            <p:cNvPr id="158" name="Google Shape;158;p2"/>
            <p:cNvSpPr/>
            <p:nvPr/>
          </p:nvSpPr>
          <p:spPr>
            <a:xfrm>
              <a:off x="6194467" y="1645897"/>
              <a:ext cx="139919" cy="209672"/>
            </a:xfrm>
            <a:custGeom>
              <a:rect b="b" l="l" r="r" t="t"/>
              <a:pathLst>
                <a:path extrusionOk="0" h="5576" w="3721">
                  <a:moveTo>
                    <a:pt x="0" y="0"/>
                  </a:moveTo>
                  <a:lnTo>
                    <a:pt x="0" y="5576"/>
                  </a:lnTo>
                  <a:lnTo>
                    <a:pt x="3720" y="5576"/>
                  </a:lnTo>
                  <a:lnTo>
                    <a:pt x="3720" y="4764"/>
                  </a:lnTo>
                  <a:lnTo>
                    <a:pt x="937" y="4764"/>
                  </a:lnTo>
                  <a:lnTo>
                    <a:pt x="937"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sp>
          <p:nvSpPr>
            <p:cNvPr id="159" name="Google Shape;159;p2"/>
            <p:cNvSpPr/>
            <p:nvPr/>
          </p:nvSpPr>
          <p:spPr>
            <a:xfrm>
              <a:off x="6410155" y="1645897"/>
              <a:ext cx="176469" cy="209672"/>
            </a:xfrm>
            <a:custGeom>
              <a:rect b="b" l="l" r="r" t="t"/>
              <a:pathLst>
                <a:path extrusionOk="0" h="5576" w="4693">
                  <a:moveTo>
                    <a:pt x="0" y="0"/>
                  </a:moveTo>
                  <a:lnTo>
                    <a:pt x="0" y="5576"/>
                  </a:lnTo>
                  <a:lnTo>
                    <a:pt x="1035" y="5576"/>
                  </a:lnTo>
                  <a:lnTo>
                    <a:pt x="1035" y="3167"/>
                  </a:lnTo>
                  <a:lnTo>
                    <a:pt x="3658" y="3167"/>
                  </a:lnTo>
                  <a:lnTo>
                    <a:pt x="3658" y="5576"/>
                  </a:lnTo>
                  <a:lnTo>
                    <a:pt x="4693" y="5576"/>
                  </a:lnTo>
                  <a:lnTo>
                    <a:pt x="4693" y="0"/>
                  </a:lnTo>
                  <a:lnTo>
                    <a:pt x="3658" y="0"/>
                  </a:lnTo>
                  <a:lnTo>
                    <a:pt x="3658" y="2275"/>
                  </a:lnTo>
                  <a:lnTo>
                    <a:pt x="1035" y="2275"/>
                  </a:lnTo>
                  <a:lnTo>
                    <a:pt x="1035"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sp>
          <p:nvSpPr>
            <p:cNvPr id="160" name="Google Shape;160;p2"/>
            <p:cNvSpPr/>
            <p:nvPr/>
          </p:nvSpPr>
          <p:spPr>
            <a:xfrm>
              <a:off x="6666416" y="1642550"/>
              <a:ext cx="213394" cy="216703"/>
            </a:xfrm>
            <a:custGeom>
              <a:rect b="b" l="l" r="r" t="t"/>
              <a:pathLst>
                <a:path extrusionOk="0" h="5763" w="5675">
                  <a:moveTo>
                    <a:pt x="2829" y="946"/>
                  </a:moveTo>
                  <a:cubicBezTo>
                    <a:pt x="3105" y="946"/>
                    <a:pt x="3337" y="981"/>
                    <a:pt x="3543" y="1062"/>
                  </a:cubicBezTo>
                  <a:cubicBezTo>
                    <a:pt x="3748" y="1142"/>
                    <a:pt x="3926" y="1258"/>
                    <a:pt x="4069" y="1410"/>
                  </a:cubicBezTo>
                  <a:cubicBezTo>
                    <a:pt x="4203" y="1570"/>
                    <a:pt x="4310" y="1757"/>
                    <a:pt x="4390" y="1980"/>
                  </a:cubicBezTo>
                  <a:cubicBezTo>
                    <a:pt x="4461" y="2212"/>
                    <a:pt x="4497" y="2471"/>
                    <a:pt x="4497" y="2774"/>
                  </a:cubicBezTo>
                  <a:lnTo>
                    <a:pt x="4497" y="2989"/>
                  </a:lnTo>
                  <a:cubicBezTo>
                    <a:pt x="4497" y="3292"/>
                    <a:pt x="4461" y="3551"/>
                    <a:pt x="4390" y="3774"/>
                  </a:cubicBezTo>
                  <a:cubicBezTo>
                    <a:pt x="4310" y="3997"/>
                    <a:pt x="4203" y="4193"/>
                    <a:pt x="4069" y="4345"/>
                  </a:cubicBezTo>
                  <a:cubicBezTo>
                    <a:pt x="3926" y="4496"/>
                    <a:pt x="3748" y="4612"/>
                    <a:pt x="3543" y="4692"/>
                  </a:cubicBezTo>
                  <a:cubicBezTo>
                    <a:pt x="3337" y="4773"/>
                    <a:pt x="3105" y="4808"/>
                    <a:pt x="2829" y="4808"/>
                  </a:cubicBezTo>
                  <a:cubicBezTo>
                    <a:pt x="2561" y="4808"/>
                    <a:pt x="2320" y="4773"/>
                    <a:pt x="2115" y="4692"/>
                  </a:cubicBezTo>
                  <a:cubicBezTo>
                    <a:pt x="1910" y="4612"/>
                    <a:pt x="1741" y="4496"/>
                    <a:pt x="1598" y="4345"/>
                  </a:cubicBezTo>
                  <a:cubicBezTo>
                    <a:pt x="1464" y="4193"/>
                    <a:pt x="1357" y="3997"/>
                    <a:pt x="1286" y="3774"/>
                  </a:cubicBezTo>
                  <a:cubicBezTo>
                    <a:pt x="1223" y="3551"/>
                    <a:pt x="1187" y="3292"/>
                    <a:pt x="1187" y="2989"/>
                  </a:cubicBezTo>
                  <a:lnTo>
                    <a:pt x="1187" y="2774"/>
                  </a:lnTo>
                  <a:cubicBezTo>
                    <a:pt x="1187" y="2471"/>
                    <a:pt x="1223" y="2212"/>
                    <a:pt x="1286" y="1980"/>
                  </a:cubicBezTo>
                  <a:cubicBezTo>
                    <a:pt x="1357" y="1757"/>
                    <a:pt x="1464" y="1570"/>
                    <a:pt x="1598" y="1410"/>
                  </a:cubicBezTo>
                  <a:cubicBezTo>
                    <a:pt x="1741" y="1258"/>
                    <a:pt x="1910" y="1142"/>
                    <a:pt x="2115" y="1062"/>
                  </a:cubicBezTo>
                  <a:cubicBezTo>
                    <a:pt x="2320" y="981"/>
                    <a:pt x="2561" y="946"/>
                    <a:pt x="2829" y="946"/>
                  </a:cubicBezTo>
                  <a:close/>
                  <a:moveTo>
                    <a:pt x="2829" y="0"/>
                  </a:moveTo>
                  <a:cubicBezTo>
                    <a:pt x="2249" y="0"/>
                    <a:pt x="1741" y="98"/>
                    <a:pt x="1321" y="312"/>
                  </a:cubicBezTo>
                  <a:cubicBezTo>
                    <a:pt x="893" y="517"/>
                    <a:pt x="563" y="830"/>
                    <a:pt x="340" y="1258"/>
                  </a:cubicBezTo>
                  <a:cubicBezTo>
                    <a:pt x="117" y="1686"/>
                    <a:pt x="1" y="2221"/>
                    <a:pt x="1" y="2882"/>
                  </a:cubicBezTo>
                  <a:cubicBezTo>
                    <a:pt x="1" y="3524"/>
                    <a:pt x="117" y="4059"/>
                    <a:pt x="340" y="4487"/>
                  </a:cubicBezTo>
                  <a:cubicBezTo>
                    <a:pt x="563" y="4915"/>
                    <a:pt x="893" y="5237"/>
                    <a:pt x="1321" y="5451"/>
                  </a:cubicBezTo>
                  <a:cubicBezTo>
                    <a:pt x="1741" y="5656"/>
                    <a:pt x="2249" y="5763"/>
                    <a:pt x="2829" y="5763"/>
                  </a:cubicBezTo>
                  <a:cubicBezTo>
                    <a:pt x="3427" y="5763"/>
                    <a:pt x="3935" y="5656"/>
                    <a:pt x="4354" y="5451"/>
                  </a:cubicBezTo>
                  <a:cubicBezTo>
                    <a:pt x="4783" y="5237"/>
                    <a:pt x="5104" y="4915"/>
                    <a:pt x="5336" y="4487"/>
                  </a:cubicBezTo>
                  <a:cubicBezTo>
                    <a:pt x="5559" y="4059"/>
                    <a:pt x="5675" y="3524"/>
                    <a:pt x="5675" y="2882"/>
                  </a:cubicBezTo>
                  <a:cubicBezTo>
                    <a:pt x="5675" y="2221"/>
                    <a:pt x="5559" y="1686"/>
                    <a:pt x="5336" y="1258"/>
                  </a:cubicBezTo>
                  <a:cubicBezTo>
                    <a:pt x="5104" y="830"/>
                    <a:pt x="4783" y="517"/>
                    <a:pt x="4354" y="312"/>
                  </a:cubicBezTo>
                  <a:cubicBezTo>
                    <a:pt x="3935" y="98"/>
                    <a:pt x="3427" y="0"/>
                    <a:pt x="2829"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sp>
          <p:nvSpPr>
            <p:cNvPr id="161" name="Google Shape;161;p2"/>
            <p:cNvSpPr/>
            <p:nvPr/>
          </p:nvSpPr>
          <p:spPr>
            <a:xfrm>
              <a:off x="6958625" y="1645897"/>
              <a:ext cx="186884" cy="213357"/>
            </a:xfrm>
            <a:custGeom>
              <a:rect b="b" l="l" r="r" t="t"/>
              <a:pathLst>
                <a:path extrusionOk="0" h="5674" w="4970">
                  <a:moveTo>
                    <a:pt x="0" y="0"/>
                  </a:moveTo>
                  <a:lnTo>
                    <a:pt x="0" y="3453"/>
                  </a:lnTo>
                  <a:cubicBezTo>
                    <a:pt x="0" y="3943"/>
                    <a:pt x="98" y="4354"/>
                    <a:pt x="295" y="4684"/>
                  </a:cubicBezTo>
                  <a:cubicBezTo>
                    <a:pt x="491" y="5014"/>
                    <a:pt x="776" y="5264"/>
                    <a:pt x="1142" y="5424"/>
                  </a:cubicBezTo>
                  <a:cubicBezTo>
                    <a:pt x="1517" y="5585"/>
                    <a:pt x="1963" y="5674"/>
                    <a:pt x="2480" y="5674"/>
                  </a:cubicBezTo>
                  <a:cubicBezTo>
                    <a:pt x="2998" y="5674"/>
                    <a:pt x="3444" y="5585"/>
                    <a:pt x="3818" y="5424"/>
                  </a:cubicBezTo>
                  <a:cubicBezTo>
                    <a:pt x="4184" y="5264"/>
                    <a:pt x="4470" y="5014"/>
                    <a:pt x="4675" y="4684"/>
                  </a:cubicBezTo>
                  <a:cubicBezTo>
                    <a:pt x="4871" y="4354"/>
                    <a:pt x="4969" y="3943"/>
                    <a:pt x="4969" y="3453"/>
                  </a:cubicBezTo>
                  <a:lnTo>
                    <a:pt x="4969" y="0"/>
                  </a:lnTo>
                  <a:lnTo>
                    <a:pt x="3685" y="0"/>
                  </a:lnTo>
                  <a:lnTo>
                    <a:pt x="3685" y="3426"/>
                  </a:lnTo>
                  <a:cubicBezTo>
                    <a:pt x="3685" y="3810"/>
                    <a:pt x="3578" y="4104"/>
                    <a:pt x="3372" y="4318"/>
                  </a:cubicBezTo>
                  <a:cubicBezTo>
                    <a:pt x="3158" y="4532"/>
                    <a:pt x="2864" y="4639"/>
                    <a:pt x="2471" y="4639"/>
                  </a:cubicBezTo>
                  <a:cubicBezTo>
                    <a:pt x="2088" y="4639"/>
                    <a:pt x="1793" y="4532"/>
                    <a:pt x="1588" y="4318"/>
                  </a:cubicBezTo>
                  <a:cubicBezTo>
                    <a:pt x="1383" y="4104"/>
                    <a:pt x="1276" y="3810"/>
                    <a:pt x="1276" y="3426"/>
                  </a:cubicBezTo>
                  <a:lnTo>
                    <a:pt x="1276"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sp>
          <p:nvSpPr>
            <p:cNvPr id="162" name="Google Shape;162;p2"/>
            <p:cNvSpPr/>
            <p:nvPr/>
          </p:nvSpPr>
          <p:spPr>
            <a:xfrm>
              <a:off x="7223610" y="1642212"/>
              <a:ext cx="187223" cy="217042"/>
            </a:xfrm>
            <a:custGeom>
              <a:rect b="b" l="l" r="r" t="t"/>
              <a:pathLst>
                <a:path extrusionOk="0" h="5772" w="4979">
                  <a:moveTo>
                    <a:pt x="2490" y="0"/>
                  </a:moveTo>
                  <a:cubicBezTo>
                    <a:pt x="2169" y="0"/>
                    <a:pt x="1865" y="27"/>
                    <a:pt x="1580" y="89"/>
                  </a:cubicBezTo>
                  <a:cubicBezTo>
                    <a:pt x="1294" y="152"/>
                    <a:pt x="1036" y="250"/>
                    <a:pt x="822" y="384"/>
                  </a:cubicBezTo>
                  <a:cubicBezTo>
                    <a:pt x="599" y="526"/>
                    <a:pt x="429" y="696"/>
                    <a:pt x="304" y="910"/>
                  </a:cubicBezTo>
                  <a:cubicBezTo>
                    <a:pt x="179" y="1124"/>
                    <a:pt x="117" y="1374"/>
                    <a:pt x="117" y="1668"/>
                  </a:cubicBezTo>
                  <a:cubicBezTo>
                    <a:pt x="117" y="1936"/>
                    <a:pt x="161" y="2159"/>
                    <a:pt x="260" y="2346"/>
                  </a:cubicBezTo>
                  <a:cubicBezTo>
                    <a:pt x="349" y="2534"/>
                    <a:pt x="483" y="2685"/>
                    <a:pt x="643" y="2810"/>
                  </a:cubicBezTo>
                  <a:cubicBezTo>
                    <a:pt x="795" y="2935"/>
                    <a:pt x="982" y="3042"/>
                    <a:pt x="1178" y="3122"/>
                  </a:cubicBezTo>
                  <a:cubicBezTo>
                    <a:pt x="1384" y="3203"/>
                    <a:pt x="1589" y="3274"/>
                    <a:pt x="1803" y="3328"/>
                  </a:cubicBezTo>
                  <a:cubicBezTo>
                    <a:pt x="2017" y="3381"/>
                    <a:pt x="2231" y="3435"/>
                    <a:pt x="2427" y="3479"/>
                  </a:cubicBezTo>
                  <a:cubicBezTo>
                    <a:pt x="2633" y="3524"/>
                    <a:pt x="2811" y="3577"/>
                    <a:pt x="2972" y="3631"/>
                  </a:cubicBezTo>
                  <a:cubicBezTo>
                    <a:pt x="3132" y="3684"/>
                    <a:pt x="3257" y="3756"/>
                    <a:pt x="3346" y="3836"/>
                  </a:cubicBezTo>
                  <a:cubicBezTo>
                    <a:pt x="3444" y="3916"/>
                    <a:pt x="3489" y="4023"/>
                    <a:pt x="3489" y="4148"/>
                  </a:cubicBezTo>
                  <a:cubicBezTo>
                    <a:pt x="3489" y="4220"/>
                    <a:pt x="3480" y="4291"/>
                    <a:pt x="3444" y="4345"/>
                  </a:cubicBezTo>
                  <a:cubicBezTo>
                    <a:pt x="3418" y="4398"/>
                    <a:pt x="3373" y="4452"/>
                    <a:pt x="3311" y="4487"/>
                  </a:cubicBezTo>
                  <a:cubicBezTo>
                    <a:pt x="3248" y="4532"/>
                    <a:pt x="3177" y="4568"/>
                    <a:pt x="3096" y="4594"/>
                  </a:cubicBezTo>
                  <a:cubicBezTo>
                    <a:pt x="3016" y="4621"/>
                    <a:pt x="2918" y="4639"/>
                    <a:pt x="2820" y="4648"/>
                  </a:cubicBezTo>
                  <a:cubicBezTo>
                    <a:pt x="2713" y="4657"/>
                    <a:pt x="2606" y="4666"/>
                    <a:pt x="2490" y="4666"/>
                  </a:cubicBezTo>
                  <a:cubicBezTo>
                    <a:pt x="2267" y="4666"/>
                    <a:pt x="2079" y="4639"/>
                    <a:pt x="1919" y="4594"/>
                  </a:cubicBezTo>
                  <a:cubicBezTo>
                    <a:pt x="1758" y="4550"/>
                    <a:pt x="1633" y="4470"/>
                    <a:pt x="1544" y="4371"/>
                  </a:cubicBezTo>
                  <a:cubicBezTo>
                    <a:pt x="1455" y="4264"/>
                    <a:pt x="1410" y="4122"/>
                    <a:pt x="1410" y="3952"/>
                  </a:cubicBezTo>
                  <a:cubicBezTo>
                    <a:pt x="1410" y="3934"/>
                    <a:pt x="1410" y="3916"/>
                    <a:pt x="1410" y="3890"/>
                  </a:cubicBezTo>
                  <a:cubicBezTo>
                    <a:pt x="1410" y="3863"/>
                    <a:pt x="1410" y="3845"/>
                    <a:pt x="1410" y="3827"/>
                  </a:cubicBezTo>
                  <a:lnTo>
                    <a:pt x="10" y="3827"/>
                  </a:lnTo>
                  <a:cubicBezTo>
                    <a:pt x="1" y="3845"/>
                    <a:pt x="1" y="3863"/>
                    <a:pt x="1" y="3890"/>
                  </a:cubicBezTo>
                  <a:lnTo>
                    <a:pt x="1" y="3970"/>
                  </a:lnTo>
                  <a:cubicBezTo>
                    <a:pt x="1" y="4300"/>
                    <a:pt x="72" y="4585"/>
                    <a:pt x="206" y="4817"/>
                  </a:cubicBezTo>
                  <a:cubicBezTo>
                    <a:pt x="340" y="5040"/>
                    <a:pt x="527" y="5228"/>
                    <a:pt x="759" y="5371"/>
                  </a:cubicBezTo>
                  <a:cubicBezTo>
                    <a:pt x="1000" y="5513"/>
                    <a:pt x="1268" y="5611"/>
                    <a:pt x="1580" y="5674"/>
                  </a:cubicBezTo>
                  <a:cubicBezTo>
                    <a:pt x="1883" y="5736"/>
                    <a:pt x="2213" y="5772"/>
                    <a:pt x="2570" y="5772"/>
                  </a:cubicBezTo>
                  <a:cubicBezTo>
                    <a:pt x="3025" y="5772"/>
                    <a:pt x="3444" y="5710"/>
                    <a:pt x="3801" y="5585"/>
                  </a:cubicBezTo>
                  <a:cubicBezTo>
                    <a:pt x="4167" y="5460"/>
                    <a:pt x="4461" y="5263"/>
                    <a:pt x="4667" y="4987"/>
                  </a:cubicBezTo>
                  <a:cubicBezTo>
                    <a:pt x="4872" y="4719"/>
                    <a:pt x="4979" y="4362"/>
                    <a:pt x="4979" y="3916"/>
                  </a:cubicBezTo>
                  <a:cubicBezTo>
                    <a:pt x="4979" y="3667"/>
                    <a:pt x="4934" y="3444"/>
                    <a:pt x="4836" y="3265"/>
                  </a:cubicBezTo>
                  <a:cubicBezTo>
                    <a:pt x="4738" y="3087"/>
                    <a:pt x="4613" y="2935"/>
                    <a:pt x="4452" y="2819"/>
                  </a:cubicBezTo>
                  <a:cubicBezTo>
                    <a:pt x="4292" y="2694"/>
                    <a:pt x="4104" y="2596"/>
                    <a:pt x="3908" y="2516"/>
                  </a:cubicBezTo>
                  <a:cubicBezTo>
                    <a:pt x="3703" y="2436"/>
                    <a:pt x="3498" y="2373"/>
                    <a:pt x="3284" y="2320"/>
                  </a:cubicBezTo>
                  <a:cubicBezTo>
                    <a:pt x="3070" y="2275"/>
                    <a:pt x="2864" y="2221"/>
                    <a:pt x="2668" y="2177"/>
                  </a:cubicBezTo>
                  <a:cubicBezTo>
                    <a:pt x="2463" y="2132"/>
                    <a:pt x="2285" y="2079"/>
                    <a:pt x="2124" y="2025"/>
                  </a:cubicBezTo>
                  <a:cubicBezTo>
                    <a:pt x="1955" y="1972"/>
                    <a:pt x="1830" y="1909"/>
                    <a:pt x="1731" y="1829"/>
                  </a:cubicBezTo>
                  <a:cubicBezTo>
                    <a:pt x="1642" y="1758"/>
                    <a:pt x="1598" y="1659"/>
                    <a:pt x="1598" y="1543"/>
                  </a:cubicBezTo>
                  <a:cubicBezTo>
                    <a:pt x="1598" y="1445"/>
                    <a:pt x="1633" y="1356"/>
                    <a:pt x="1705" y="1285"/>
                  </a:cubicBezTo>
                  <a:cubicBezTo>
                    <a:pt x="1776" y="1213"/>
                    <a:pt x="1883" y="1160"/>
                    <a:pt x="2017" y="1124"/>
                  </a:cubicBezTo>
                  <a:cubicBezTo>
                    <a:pt x="2160" y="1088"/>
                    <a:pt x="2329" y="1071"/>
                    <a:pt x="2525" y="1071"/>
                  </a:cubicBezTo>
                  <a:cubicBezTo>
                    <a:pt x="2731" y="1071"/>
                    <a:pt x="2891" y="1097"/>
                    <a:pt x="3034" y="1151"/>
                  </a:cubicBezTo>
                  <a:cubicBezTo>
                    <a:pt x="3168" y="1213"/>
                    <a:pt x="3266" y="1285"/>
                    <a:pt x="3337" y="1383"/>
                  </a:cubicBezTo>
                  <a:cubicBezTo>
                    <a:pt x="3400" y="1472"/>
                    <a:pt x="3435" y="1588"/>
                    <a:pt x="3435" y="1713"/>
                  </a:cubicBezTo>
                  <a:lnTo>
                    <a:pt x="3435" y="1766"/>
                  </a:lnTo>
                  <a:lnTo>
                    <a:pt x="4836" y="1766"/>
                  </a:lnTo>
                  <a:lnTo>
                    <a:pt x="4836" y="1668"/>
                  </a:lnTo>
                  <a:cubicBezTo>
                    <a:pt x="4827" y="1374"/>
                    <a:pt x="4765" y="1124"/>
                    <a:pt x="4640" y="919"/>
                  </a:cubicBezTo>
                  <a:cubicBezTo>
                    <a:pt x="4524" y="714"/>
                    <a:pt x="4354" y="535"/>
                    <a:pt x="4131" y="402"/>
                  </a:cubicBezTo>
                  <a:cubicBezTo>
                    <a:pt x="3917" y="259"/>
                    <a:pt x="3667" y="161"/>
                    <a:pt x="3391" y="98"/>
                  </a:cubicBezTo>
                  <a:cubicBezTo>
                    <a:pt x="3114" y="27"/>
                    <a:pt x="2811" y="0"/>
                    <a:pt x="2490"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sp>
          <p:nvSpPr>
            <p:cNvPr id="163" name="Google Shape;163;p2"/>
            <p:cNvSpPr/>
            <p:nvPr/>
          </p:nvSpPr>
          <p:spPr>
            <a:xfrm>
              <a:off x="7489309" y="1645559"/>
              <a:ext cx="181169" cy="210010"/>
            </a:xfrm>
            <a:custGeom>
              <a:rect b="b" l="l" r="r" t="t"/>
              <a:pathLst>
                <a:path extrusionOk="0" h="5585" w="4818">
                  <a:moveTo>
                    <a:pt x="0" y="0"/>
                  </a:moveTo>
                  <a:lnTo>
                    <a:pt x="0" y="5585"/>
                  </a:lnTo>
                  <a:lnTo>
                    <a:pt x="4818" y="5585"/>
                  </a:lnTo>
                  <a:lnTo>
                    <a:pt x="4818" y="4300"/>
                  </a:lnTo>
                  <a:lnTo>
                    <a:pt x="1686" y="4300"/>
                  </a:lnTo>
                  <a:lnTo>
                    <a:pt x="1686" y="3364"/>
                  </a:lnTo>
                  <a:lnTo>
                    <a:pt x="4443" y="3364"/>
                  </a:lnTo>
                  <a:lnTo>
                    <a:pt x="4443" y="2132"/>
                  </a:lnTo>
                  <a:lnTo>
                    <a:pt x="1686" y="2132"/>
                  </a:lnTo>
                  <a:lnTo>
                    <a:pt x="1686" y="1276"/>
                  </a:lnTo>
                  <a:lnTo>
                    <a:pt x="4764" y="1276"/>
                  </a:lnTo>
                  <a:lnTo>
                    <a:pt x="4764"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sp>
          <p:nvSpPr>
            <p:cNvPr id="164" name="Google Shape;164;p2"/>
            <p:cNvSpPr/>
            <p:nvPr/>
          </p:nvSpPr>
          <p:spPr>
            <a:xfrm>
              <a:off x="4935498" y="1646235"/>
              <a:ext cx="178837" cy="208995"/>
            </a:xfrm>
            <a:custGeom>
              <a:rect b="b" l="l" r="r" t="t"/>
              <a:pathLst>
                <a:path extrusionOk="0" h="5558" w="4756">
                  <a:moveTo>
                    <a:pt x="2552" y="437"/>
                  </a:moveTo>
                  <a:cubicBezTo>
                    <a:pt x="3524" y="437"/>
                    <a:pt x="4318" y="1231"/>
                    <a:pt x="4318" y="2204"/>
                  </a:cubicBezTo>
                  <a:lnTo>
                    <a:pt x="4318" y="3354"/>
                  </a:lnTo>
                  <a:cubicBezTo>
                    <a:pt x="4318" y="4327"/>
                    <a:pt x="3524" y="5112"/>
                    <a:pt x="2552" y="5112"/>
                  </a:cubicBezTo>
                  <a:lnTo>
                    <a:pt x="437" y="5112"/>
                  </a:lnTo>
                  <a:lnTo>
                    <a:pt x="437" y="437"/>
                  </a:lnTo>
                  <a:close/>
                  <a:moveTo>
                    <a:pt x="0" y="0"/>
                  </a:moveTo>
                  <a:lnTo>
                    <a:pt x="0" y="5558"/>
                  </a:lnTo>
                  <a:lnTo>
                    <a:pt x="2552" y="5558"/>
                  </a:lnTo>
                  <a:cubicBezTo>
                    <a:pt x="3765" y="5558"/>
                    <a:pt x="4755" y="4568"/>
                    <a:pt x="4755" y="3354"/>
                  </a:cubicBezTo>
                  <a:lnTo>
                    <a:pt x="4755" y="2204"/>
                  </a:lnTo>
                  <a:cubicBezTo>
                    <a:pt x="4755" y="981"/>
                    <a:pt x="3765" y="0"/>
                    <a:pt x="2552"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FFFFFF"/>
                </a:solidFill>
                <a:latin typeface="Calibri"/>
                <a:ea typeface="Calibri"/>
                <a:cs typeface="Calibri"/>
                <a:sym typeface="Calibri"/>
              </a:endParaRPr>
            </a:p>
          </p:txBody>
        </p:sp>
      </p:grpSp>
      <p:grpSp>
        <p:nvGrpSpPr>
          <p:cNvPr id="165" name="Google Shape;165;p2"/>
          <p:cNvGrpSpPr/>
          <p:nvPr/>
        </p:nvGrpSpPr>
        <p:grpSpPr>
          <a:xfrm>
            <a:off x="9245330" y="3289205"/>
            <a:ext cx="3023600" cy="3593800"/>
            <a:chOff x="6933997" y="2466904"/>
            <a:chExt cx="2267700" cy="2695350"/>
          </a:xfrm>
        </p:grpSpPr>
        <p:grpSp>
          <p:nvGrpSpPr>
            <p:cNvPr id="166" name="Google Shape;166;p2"/>
            <p:cNvGrpSpPr/>
            <p:nvPr/>
          </p:nvGrpSpPr>
          <p:grpSpPr>
            <a:xfrm>
              <a:off x="6933997" y="2466904"/>
              <a:ext cx="2267700" cy="2695350"/>
              <a:chOff x="6933997" y="2466904"/>
              <a:chExt cx="2267700" cy="2695350"/>
            </a:xfrm>
          </p:grpSpPr>
          <p:sp>
            <p:nvSpPr>
              <p:cNvPr id="167" name="Google Shape;167;p2"/>
              <p:cNvSpPr/>
              <p:nvPr/>
            </p:nvSpPr>
            <p:spPr>
              <a:xfrm rot="-5400000">
                <a:off x="6933997" y="2466904"/>
                <a:ext cx="2267700" cy="2267700"/>
              </a:xfrm>
              <a:prstGeom prst="arc">
                <a:avLst>
                  <a:gd fmla="val 16200000" name="adj1"/>
                  <a:gd fmla="val 0" name="adj2"/>
                </a:avLst>
              </a:prstGeom>
              <a:noFill/>
              <a:ln cap="flat" cmpd="sng" w="19050">
                <a:solidFill>
                  <a:schemeClr val="lt1"/>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spcBef>
                    <a:spcPts val="0"/>
                  </a:spcBef>
                  <a:spcAft>
                    <a:spcPts val="0"/>
                  </a:spcAft>
                  <a:buNone/>
                </a:pPr>
                <a:r>
                  <a:t/>
                </a:r>
                <a:endParaRPr sz="933">
                  <a:solidFill>
                    <a:schemeClr val="lt1"/>
                  </a:solidFill>
                  <a:latin typeface="Calibri"/>
                  <a:ea typeface="Calibri"/>
                  <a:cs typeface="Calibri"/>
                  <a:sym typeface="Calibri"/>
                </a:endParaRPr>
              </a:p>
            </p:txBody>
          </p:sp>
          <p:cxnSp>
            <p:nvCxnSpPr>
              <p:cNvPr id="168" name="Google Shape;168;p2"/>
              <p:cNvCxnSpPr>
                <a:stCxn id="167" idx="0"/>
              </p:cNvCxnSpPr>
              <p:nvPr/>
            </p:nvCxnSpPr>
            <p:spPr>
              <a:xfrm>
                <a:off x="6933997" y="3600754"/>
                <a:ext cx="0" cy="1561500"/>
              </a:xfrm>
              <a:prstGeom prst="straightConnector1">
                <a:avLst/>
              </a:prstGeom>
              <a:noFill/>
              <a:ln cap="flat" cmpd="sng" w="19050">
                <a:solidFill>
                  <a:schemeClr val="lt1"/>
                </a:solidFill>
                <a:prstDash val="solid"/>
                <a:round/>
                <a:headEnd len="sm" w="sm" type="none"/>
                <a:tailEnd len="sm" w="sm" type="none"/>
              </a:ln>
            </p:spPr>
          </p:cxnSp>
        </p:grpSp>
        <p:cxnSp>
          <p:nvCxnSpPr>
            <p:cNvPr id="169" name="Google Shape;169;p2"/>
            <p:cNvCxnSpPr>
              <a:stCxn id="167" idx="2"/>
            </p:cNvCxnSpPr>
            <p:nvPr/>
          </p:nvCxnSpPr>
          <p:spPr>
            <a:xfrm>
              <a:off x="8067847" y="2466904"/>
              <a:ext cx="1122000" cy="0"/>
            </a:xfrm>
            <a:prstGeom prst="straightConnector1">
              <a:avLst/>
            </a:prstGeom>
            <a:noFill/>
            <a:ln cap="flat" cmpd="sng" w="19050">
              <a:solidFill>
                <a:schemeClr val="lt1"/>
              </a:solidFill>
              <a:prstDash val="solid"/>
              <a:round/>
              <a:headEnd len="sm" w="sm" type="none"/>
              <a:tailEnd len="sm" w="sm" type="none"/>
            </a:ln>
          </p:spPr>
        </p:cxn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0"/>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26" name="Google Shape;426;p20"/>
          <p:cNvGrpSpPr/>
          <p:nvPr/>
        </p:nvGrpSpPr>
        <p:grpSpPr>
          <a:xfrm>
            <a:off x="2071171" y="589402"/>
            <a:ext cx="7448026" cy="782198"/>
            <a:chOff x="2071171" y="589402"/>
            <a:chExt cx="7448026" cy="782198"/>
          </a:xfrm>
        </p:grpSpPr>
        <p:grpSp>
          <p:nvGrpSpPr>
            <p:cNvPr id="427" name="Google Shape;427;p20"/>
            <p:cNvGrpSpPr/>
            <p:nvPr/>
          </p:nvGrpSpPr>
          <p:grpSpPr>
            <a:xfrm>
              <a:off x="2071171" y="589402"/>
              <a:ext cx="7448026" cy="782198"/>
              <a:chOff x="4283726" y="1988544"/>
              <a:chExt cx="7448026" cy="782198"/>
            </a:xfrm>
          </p:grpSpPr>
          <p:sp>
            <p:nvSpPr>
              <p:cNvPr id="428" name="Google Shape;428;p20"/>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9" name="Google Shape;429;p20"/>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2</a:t>
                </a:r>
                <a:endParaRPr/>
              </a:p>
            </p:txBody>
          </p:sp>
        </p:grpSp>
        <p:sp>
          <p:nvSpPr>
            <p:cNvPr id="430" name="Google Shape;430;p20"/>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Estrutura de Repetição</a:t>
              </a:r>
              <a:endParaRPr/>
            </a:p>
          </p:txBody>
        </p:sp>
      </p:grpSp>
      <p:sp>
        <p:nvSpPr>
          <p:cNvPr id="431" name="Google Shape;431;p20"/>
          <p:cNvSpPr/>
          <p:nvPr/>
        </p:nvSpPr>
        <p:spPr>
          <a:xfrm>
            <a:off x="4373696" y="2005070"/>
            <a:ext cx="7448026" cy="2704501"/>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pt-BR" sz="2000">
                <a:solidFill>
                  <a:srgbClr val="202122"/>
                </a:solidFill>
                <a:latin typeface="Montserrat"/>
                <a:ea typeface="Montserrat"/>
                <a:cs typeface="Montserrat"/>
                <a:sym typeface="Montserrat"/>
              </a:rPr>
              <a:t>O do/while tem quase o mesmo funcionamento que o while, a diferença é que com o uso dele teremos os comandos executados </a:t>
            </a:r>
            <a:endParaRPr/>
          </a:p>
          <a:p>
            <a:pPr indent="0" lvl="0" marL="0" marR="0" rtl="0" algn="l">
              <a:lnSpc>
                <a:spcPct val="150000"/>
              </a:lnSpc>
              <a:spcBef>
                <a:spcPts val="0"/>
              </a:spcBef>
              <a:spcAft>
                <a:spcPts val="0"/>
              </a:spcAft>
              <a:buNone/>
            </a:pPr>
            <a:r>
              <a:rPr lang="pt-BR" sz="2000">
                <a:solidFill>
                  <a:srgbClr val="202122"/>
                </a:solidFill>
                <a:latin typeface="Montserrat"/>
                <a:ea typeface="Montserrat"/>
                <a:cs typeface="Montserrat"/>
                <a:sym typeface="Montserrat"/>
              </a:rPr>
              <a:t>ao menos uma única vez</a:t>
            </a:r>
            <a:endParaRPr/>
          </a:p>
        </p:txBody>
      </p:sp>
      <p:grpSp>
        <p:nvGrpSpPr>
          <p:cNvPr id="432" name="Google Shape;432;p20"/>
          <p:cNvGrpSpPr/>
          <p:nvPr/>
        </p:nvGrpSpPr>
        <p:grpSpPr>
          <a:xfrm>
            <a:off x="11606918" y="6567232"/>
            <a:ext cx="429608" cy="178308"/>
            <a:chOff x="1207700" y="4333950"/>
            <a:chExt cx="334325" cy="138750"/>
          </a:xfrm>
        </p:grpSpPr>
        <p:sp>
          <p:nvSpPr>
            <p:cNvPr id="433" name="Google Shape;433;p20"/>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34" name="Google Shape;434;p20"/>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435" name="Google Shape;435;p20"/>
          <p:cNvCxnSpPr/>
          <p:nvPr/>
        </p:nvCxnSpPr>
        <p:spPr>
          <a:xfrm>
            <a:off x="4065224" y="2148289"/>
            <a:ext cx="0" cy="4043191"/>
          </a:xfrm>
          <a:prstGeom prst="straightConnector1">
            <a:avLst/>
          </a:prstGeom>
          <a:noFill/>
          <a:ln cap="flat" cmpd="sng" w="9525">
            <a:solidFill>
              <a:srgbClr val="ED183F"/>
            </a:solidFill>
            <a:prstDash val="solid"/>
            <a:miter lim="800000"/>
            <a:headEnd len="sm" w="sm" type="none"/>
            <a:tailEnd len="sm" w="sm" type="none"/>
          </a:ln>
        </p:spPr>
      </p:cxnSp>
      <p:sp>
        <p:nvSpPr>
          <p:cNvPr id="436" name="Google Shape;436;p20"/>
          <p:cNvSpPr txBox="1"/>
          <p:nvPr/>
        </p:nvSpPr>
        <p:spPr>
          <a:xfrm>
            <a:off x="326210" y="3047578"/>
            <a:ext cx="3393196" cy="276409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br>
              <a:rPr b="0" lang="pt-BR" sz="1800">
                <a:solidFill>
                  <a:schemeClr val="dk1"/>
                </a:solidFill>
                <a:latin typeface="Calibri"/>
                <a:ea typeface="Calibri"/>
                <a:cs typeface="Calibri"/>
                <a:sym typeface="Calibri"/>
              </a:rPr>
            </a:br>
            <a:r>
              <a:rPr lang="pt-BR" sz="2000">
                <a:solidFill>
                  <a:srgbClr val="202122"/>
                </a:solidFill>
                <a:latin typeface="Montserrat"/>
                <a:ea typeface="Montserrat"/>
                <a:cs typeface="Montserrat"/>
                <a:sym typeface="Montserrat"/>
              </a:rPr>
              <a:t>do { </a:t>
            </a:r>
            <a:endParaRPr/>
          </a:p>
          <a:p>
            <a:pPr indent="0" lvl="0" marL="0" marR="0" rtl="0" algn="l">
              <a:lnSpc>
                <a:spcPct val="150000"/>
              </a:lnSpc>
              <a:spcBef>
                <a:spcPts val="0"/>
              </a:spcBef>
              <a:spcAft>
                <a:spcPts val="0"/>
              </a:spcAft>
              <a:buNone/>
            </a:pPr>
            <a:r>
              <a:rPr lang="pt-BR" sz="2000">
                <a:solidFill>
                  <a:srgbClr val="202122"/>
                </a:solidFill>
                <a:latin typeface="Montserrat"/>
                <a:ea typeface="Montserrat"/>
                <a:cs typeface="Montserrat"/>
                <a:sym typeface="Montserrat"/>
              </a:rPr>
              <a:t>//comandos; </a:t>
            </a:r>
            <a:endParaRPr/>
          </a:p>
          <a:p>
            <a:pPr indent="0" lvl="0" marL="0" marR="0" rtl="0" algn="l">
              <a:lnSpc>
                <a:spcPct val="150000"/>
              </a:lnSpc>
              <a:spcBef>
                <a:spcPts val="0"/>
              </a:spcBef>
              <a:spcAft>
                <a:spcPts val="0"/>
              </a:spcAft>
              <a:buNone/>
            </a:pPr>
            <a:r>
              <a:rPr lang="pt-BR" sz="2000">
                <a:solidFill>
                  <a:srgbClr val="202122"/>
                </a:solidFill>
                <a:latin typeface="Montserrat"/>
                <a:ea typeface="Montserrat"/>
                <a:cs typeface="Montserrat"/>
                <a:sym typeface="Montserrat"/>
              </a:rPr>
              <a:t>} while (condicao);</a:t>
            </a:r>
            <a:endParaRPr/>
          </a:p>
          <a:p>
            <a:pPr indent="0" lvl="0" marL="0" marR="0" rtl="0" algn="l">
              <a:lnSpc>
                <a:spcPct val="150000"/>
              </a:lnSpc>
              <a:spcBef>
                <a:spcPts val="0"/>
              </a:spcBef>
              <a:spcAft>
                <a:spcPts val="0"/>
              </a:spcAft>
              <a:buNone/>
            </a:pPr>
            <a:br>
              <a:rPr lang="pt-BR" sz="2000">
                <a:solidFill>
                  <a:srgbClr val="202122"/>
                </a:solidFill>
                <a:latin typeface="Montserrat"/>
                <a:ea typeface="Montserrat"/>
                <a:cs typeface="Montserrat"/>
                <a:sym typeface="Montserrat"/>
              </a:rPr>
            </a:br>
            <a:endParaRPr sz="2000">
              <a:solidFill>
                <a:srgbClr val="202122"/>
              </a:solidFill>
              <a:latin typeface="Montserrat"/>
              <a:ea typeface="Montserrat"/>
              <a:cs typeface="Montserrat"/>
              <a:sym typeface="Montserrat"/>
            </a:endParaRPr>
          </a:p>
        </p:txBody>
      </p:sp>
      <p:sp>
        <p:nvSpPr>
          <p:cNvPr id="437" name="Google Shape;437;p20"/>
          <p:cNvSpPr txBox="1"/>
          <p:nvPr/>
        </p:nvSpPr>
        <p:spPr>
          <a:xfrm>
            <a:off x="326210" y="2505670"/>
            <a:ext cx="2923766"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000">
                <a:solidFill>
                  <a:srgbClr val="202122"/>
                </a:solidFill>
                <a:latin typeface="Montserrat"/>
                <a:ea typeface="Montserrat"/>
                <a:cs typeface="Montserrat"/>
                <a:sym typeface="Montserrat"/>
              </a:rPr>
              <a:t>Instrução Do/While</a:t>
            </a:r>
            <a:endParaRPr b="1" sz="2000">
              <a:solidFill>
                <a:srgbClr val="202122"/>
              </a:solidFill>
              <a:latin typeface="Montserrat"/>
              <a:ea typeface="Montserrat"/>
              <a:cs typeface="Montserrat"/>
              <a:sym typeface="Montserrat"/>
            </a:endParaRPr>
          </a:p>
          <a:p>
            <a:pPr indent="0" lvl="0" marL="0" marR="0" rtl="0" algn="l">
              <a:spcBef>
                <a:spcPts val="0"/>
              </a:spcBef>
              <a:spcAft>
                <a:spcPts val="0"/>
              </a:spcAft>
              <a:buNone/>
            </a:pPr>
            <a:br>
              <a:rPr b="1" lang="pt-BR" sz="1800">
                <a:solidFill>
                  <a:schemeClr val="dk1"/>
                </a:solidFill>
                <a:latin typeface="Calibri"/>
                <a:ea typeface="Calibri"/>
                <a:cs typeface="Calibri"/>
                <a:sym typeface="Calibri"/>
              </a:rPr>
            </a:br>
            <a:endParaRPr b="1"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1"/>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43" name="Google Shape;443;p21"/>
          <p:cNvGrpSpPr/>
          <p:nvPr/>
        </p:nvGrpSpPr>
        <p:grpSpPr>
          <a:xfrm>
            <a:off x="2071171" y="589402"/>
            <a:ext cx="7448026" cy="782198"/>
            <a:chOff x="2071171" y="589402"/>
            <a:chExt cx="7448026" cy="782198"/>
          </a:xfrm>
        </p:grpSpPr>
        <p:grpSp>
          <p:nvGrpSpPr>
            <p:cNvPr id="444" name="Google Shape;444;p21"/>
            <p:cNvGrpSpPr/>
            <p:nvPr/>
          </p:nvGrpSpPr>
          <p:grpSpPr>
            <a:xfrm>
              <a:off x="2071171" y="589402"/>
              <a:ext cx="7448026" cy="782198"/>
              <a:chOff x="4283726" y="1988544"/>
              <a:chExt cx="7448026" cy="782198"/>
            </a:xfrm>
          </p:grpSpPr>
          <p:sp>
            <p:nvSpPr>
              <p:cNvPr id="445" name="Google Shape;445;p21"/>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21"/>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2</a:t>
                </a:r>
                <a:endParaRPr/>
              </a:p>
            </p:txBody>
          </p:sp>
        </p:grpSp>
        <p:sp>
          <p:nvSpPr>
            <p:cNvPr id="447" name="Google Shape;447;p21"/>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Estrutura de Repetição</a:t>
              </a:r>
              <a:endParaRPr/>
            </a:p>
          </p:txBody>
        </p:sp>
      </p:grpSp>
      <p:sp>
        <p:nvSpPr>
          <p:cNvPr id="448" name="Google Shape;448;p21"/>
          <p:cNvSpPr/>
          <p:nvPr/>
        </p:nvSpPr>
        <p:spPr>
          <a:xfrm>
            <a:off x="4373696" y="2505670"/>
            <a:ext cx="7448026" cy="2203901"/>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pt-BR" sz="2000">
                <a:solidFill>
                  <a:srgbClr val="202122"/>
                </a:solidFill>
                <a:latin typeface="Montserrat"/>
                <a:ea typeface="Montserrat"/>
                <a:cs typeface="Montserrat"/>
                <a:sym typeface="Montserrat"/>
              </a:rPr>
              <a:t>do { </a:t>
            </a:r>
            <a:endParaRPr/>
          </a:p>
          <a:p>
            <a:pPr indent="0" lvl="0" marL="0" marR="0" rtl="0" algn="l">
              <a:lnSpc>
                <a:spcPct val="150000"/>
              </a:lnSpc>
              <a:spcBef>
                <a:spcPts val="0"/>
              </a:spcBef>
              <a:spcAft>
                <a:spcPts val="0"/>
              </a:spcAft>
              <a:buNone/>
            </a:pPr>
            <a:r>
              <a:rPr lang="pt-BR" sz="2000">
                <a:solidFill>
                  <a:srgbClr val="202122"/>
                </a:solidFill>
                <a:latin typeface="Montserrat"/>
                <a:ea typeface="Montserrat"/>
                <a:cs typeface="Montserrat"/>
                <a:sym typeface="Montserrat"/>
              </a:rPr>
              <a:t>Console.WriteLine("O valor atual do aumento é de: " + aumento); </a:t>
            </a:r>
            <a:endParaRPr/>
          </a:p>
          <a:p>
            <a:pPr indent="0" lvl="0" marL="0" marR="0" rtl="0" algn="l">
              <a:lnSpc>
                <a:spcPct val="150000"/>
              </a:lnSpc>
              <a:spcBef>
                <a:spcPts val="0"/>
              </a:spcBef>
              <a:spcAft>
                <a:spcPts val="0"/>
              </a:spcAft>
              <a:buNone/>
            </a:pPr>
            <a:r>
              <a:rPr lang="pt-BR" sz="2000">
                <a:solidFill>
                  <a:srgbClr val="202122"/>
                </a:solidFill>
                <a:latin typeface="Montserrat"/>
                <a:ea typeface="Montserrat"/>
                <a:cs typeface="Montserrat"/>
                <a:sym typeface="Montserrat"/>
              </a:rPr>
              <a:t>aumento += 50; </a:t>
            </a:r>
            <a:endParaRPr/>
          </a:p>
          <a:p>
            <a:pPr indent="0" lvl="0" marL="0" marR="0" rtl="0" algn="l">
              <a:lnSpc>
                <a:spcPct val="150000"/>
              </a:lnSpc>
              <a:spcBef>
                <a:spcPts val="0"/>
              </a:spcBef>
              <a:spcAft>
                <a:spcPts val="0"/>
              </a:spcAft>
              <a:buNone/>
            </a:pPr>
            <a:r>
              <a:rPr lang="pt-BR" sz="2000">
                <a:solidFill>
                  <a:srgbClr val="202122"/>
                </a:solidFill>
                <a:latin typeface="Montserrat"/>
                <a:ea typeface="Montserrat"/>
                <a:cs typeface="Montserrat"/>
                <a:sym typeface="Montserrat"/>
              </a:rPr>
              <a:t>} while (aumento &lt; 500); </a:t>
            </a:r>
            <a:endParaRPr/>
          </a:p>
          <a:p>
            <a:pPr indent="0" lvl="0" marL="0" marR="0" rtl="0" algn="l">
              <a:lnSpc>
                <a:spcPct val="150000"/>
              </a:lnSpc>
              <a:spcBef>
                <a:spcPts val="0"/>
              </a:spcBef>
              <a:spcAft>
                <a:spcPts val="0"/>
              </a:spcAft>
              <a:buNone/>
            </a:pPr>
            <a:br>
              <a:rPr lang="pt-BR" sz="2000">
                <a:solidFill>
                  <a:srgbClr val="202122"/>
                </a:solidFill>
                <a:latin typeface="Montserrat"/>
                <a:ea typeface="Montserrat"/>
                <a:cs typeface="Montserrat"/>
                <a:sym typeface="Montserrat"/>
              </a:rPr>
            </a:br>
            <a:endParaRPr sz="2000">
              <a:solidFill>
                <a:srgbClr val="202122"/>
              </a:solidFill>
              <a:latin typeface="Montserrat"/>
              <a:ea typeface="Montserrat"/>
              <a:cs typeface="Montserrat"/>
              <a:sym typeface="Montserrat"/>
            </a:endParaRPr>
          </a:p>
        </p:txBody>
      </p:sp>
      <p:grpSp>
        <p:nvGrpSpPr>
          <p:cNvPr id="449" name="Google Shape;449;p21"/>
          <p:cNvGrpSpPr/>
          <p:nvPr/>
        </p:nvGrpSpPr>
        <p:grpSpPr>
          <a:xfrm>
            <a:off x="11606918" y="6567232"/>
            <a:ext cx="429608" cy="178308"/>
            <a:chOff x="1207700" y="4333950"/>
            <a:chExt cx="334325" cy="138750"/>
          </a:xfrm>
        </p:grpSpPr>
        <p:sp>
          <p:nvSpPr>
            <p:cNvPr id="450" name="Google Shape;450;p21"/>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51" name="Google Shape;451;p21"/>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452" name="Google Shape;452;p21"/>
          <p:cNvCxnSpPr/>
          <p:nvPr/>
        </p:nvCxnSpPr>
        <p:spPr>
          <a:xfrm>
            <a:off x="4065224" y="2148289"/>
            <a:ext cx="0" cy="4043191"/>
          </a:xfrm>
          <a:prstGeom prst="straightConnector1">
            <a:avLst/>
          </a:prstGeom>
          <a:noFill/>
          <a:ln cap="flat" cmpd="sng" w="9525">
            <a:solidFill>
              <a:srgbClr val="ED183F"/>
            </a:solidFill>
            <a:prstDash val="solid"/>
            <a:miter lim="800000"/>
            <a:headEnd len="sm" w="sm" type="none"/>
            <a:tailEnd len="sm" w="sm" type="none"/>
          </a:ln>
        </p:spPr>
      </p:cxnSp>
      <p:sp>
        <p:nvSpPr>
          <p:cNvPr id="453" name="Google Shape;453;p21"/>
          <p:cNvSpPr txBox="1"/>
          <p:nvPr/>
        </p:nvSpPr>
        <p:spPr>
          <a:xfrm>
            <a:off x="326210" y="3047578"/>
            <a:ext cx="3393196" cy="144655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pt-BR" sz="1600">
                <a:solidFill>
                  <a:srgbClr val="202122"/>
                </a:solidFill>
                <a:latin typeface="Montserrat"/>
                <a:ea typeface="Montserrat"/>
                <a:cs typeface="Montserrat"/>
                <a:sym typeface="Montserrat"/>
              </a:rPr>
              <a:t>do { </a:t>
            </a:r>
            <a:endParaRPr/>
          </a:p>
          <a:p>
            <a:pPr indent="0" lvl="0" marL="0" marR="0" rtl="0" algn="l">
              <a:spcBef>
                <a:spcPts val="0"/>
              </a:spcBef>
              <a:spcAft>
                <a:spcPts val="0"/>
              </a:spcAft>
              <a:buNone/>
            </a:pPr>
            <a:r>
              <a:rPr lang="pt-BR" sz="1600">
                <a:solidFill>
                  <a:srgbClr val="202122"/>
                </a:solidFill>
                <a:latin typeface="Montserrat"/>
                <a:ea typeface="Montserrat"/>
                <a:cs typeface="Montserrat"/>
                <a:sym typeface="Montserrat"/>
              </a:rPr>
              <a:t>Console.WriteLine("Dentro do loop"); </a:t>
            </a:r>
            <a:endParaRPr/>
          </a:p>
          <a:p>
            <a:pPr indent="0" lvl="0" marL="0" marR="0" rtl="0" algn="l">
              <a:spcBef>
                <a:spcPts val="0"/>
              </a:spcBef>
              <a:spcAft>
                <a:spcPts val="0"/>
              </a:spcAft>
              <a:buNone/>
            </a:pPr>
            <a:r>
              <a:rPr lang="pt-BR" sz="1600">
                <a:solidFill>
                  <a:srgbClr val="202122"/>
                </a:solidFill>
                <a:latin typeface="Montserrat"/>
                <a:ea typeface="Montserrat"/>
                <a:cs typeface="Montserrat"/>
                <a:sym typeface="Montserrat"/>
              </a:rPr>
              <a:t>} while (false); </a:t>
            </a:r>
            <a:br>
              <a:rPr b="0" i="0" lang="pt-BR" sz="1600" u="none" strike="noStrike">
                <a:solidFill>
                  <a:srgbClr val="000000"/>
                </a:solidFill>
                <a:latin typeface="Calibri"/>
                <a:ea typeface="Calibri"/>
                <a:cs typeface="Calibri"/>
                <a:sym typeface="Calibri"/>
              </a:rPr>
            </a:br>
            <a:endParaRPr sz="1600">
              <a:solidFill>
                <a:srgbClr val="202122"/>
              </a:solidFill>
              <a:latin typeface="Montserrat"/>
              <a:ea typeface="Montserrat"/>
              <a:cs typeface="Montserrat"/>
              <a:sym typeface="Montserrat"/>
            </a:endParaRPr>
          </a:p>
        </p:txBody>
      </p:sp>
      <p:sp>
        <p:nvSpPr>
          <p:cNvPr id="454" name="Google Shape;454;p21"/>
          <p:cNvSpPr txBox="1"/>
          <p:nvPr/>
        </p:nvSpPr>
        <p:spPr>
          <a:xfrm>
            <a:off x="326210" y="2505670"/>
            <a:ext cx="2923766"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000">
                <a:solidFill>
                  <a:srgbClr val="202122"/>
                </a:solidFill>
                <a:latin typeface="Montserrat"/>
                <a:ea typeface="Montserrat"/>
                <a:cs typeface="Montserrat"/>
                <a:sym typeface="Montserrat"/>
              </a:rPr>
              <a:t>Instrução Do/While</a:t>
            </a:r>
            <a:endParaRPr b="1" sz="2000">
              <a:solidFill>
                <a:srgbClr val="202122"/>
              </a:solidFill>
              <a:latin typeface="Montserrat"/>
              <a:ea typeface="Montserrat"/>
              <a:cs typeface="Montserrat"/>
              <a:sym typeface="Montserrat"/>
            </a:endParaRPr>
          </a:p>
          <a:p>
            <a:pPr indent="0" lvl="0" marL="0" marR="0" rtl="0" algn="l">
              <a:spcBef>
                <a:spcPts val="0"/>
              </a:spcBef>
              <a:spcAft>
                <a:spcPts val="0"/>
              </a:spcAft>
              <a:buNone/>
            </a:pPr>
            <a:br>
              <a:rPr b="1" lang="pt-BR" sz="1800">
                <a:solidFill>
                  <a:schemeClr val="dk1"/>
                </a:solidFill>
                <a:latin typeface="Calibri"/>
                <a:ea typeface="Calibri"/>
                <a:cs typeface="Calibri"/>
                <a:sym typeface="Calibri"/>
              </a:rPr>
            </a:br>
            <a:endParaRPr b="1"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22"/>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60" name="Google Shape;460;p22"/>
          <p:cNvGrpSpPr/>
          <p:nvPr/>
        </p:nvGrpSpPr>
        <p:grpSpPr>
          <a:xfrm>
            <a:off x="2071171" y="589402"/>
            <a:ext cx="7448026" cy="782198"/>
            <a:chOff x="2071171" y="589402"/>
            <a:chExt cx="7448026" cy="782198"/>
          </a:xfrm>
        </p:grpSpPr>
        <p:grpSp>
          <p:nvGrpSpPr>
            <p:cNvPr id="461" name="Google Shape;461;p22"/>
            <p:cNvGrpSpPr/>
            <p:nvPr/>
          </p:nvGrpSpPr>
          <p:grpSpPr>
            <a:xfrm>
              <a:off x="2071171" y="589402"/>
              <a:ext cx="7448026" cy="782198"/>
              <a:chOff x="4283726" y="1988544"/>
              <a:chExt cx="7448026" cy="782198"/>
            </a:xfrm>
          </p:grpSpPr>
          <p:sp>
            <p:nvSpPr>
              <p:cNvPr id="462" name="Google Shape;462;p22"/>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63" name="Google Shape;463;p22"/>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2</a:t>
                </a:r>
                <a:endParaRPr/>
              </a:p>
            </p:txBody>
          </p:sp>
        </p:grpSp>
        <p:sp>
          <p:nvSpPr>
            <p:cNvPr id="464" name="Google Shape;464;p22"/>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Estrutura de Repetição</a:t>
              </a:r>
              <a:endParaRPr/>
            </a:p>
          </p:txBody>
        </p:sp>
      </p:grpSp>
      <p:sp>
        <p:nvSpPr>
          <p:cNvPr id="465" name="Google Shape;465;p22"/>
          <p:cNvSpPr/>
          <p:nvPr/>
        </p:nvSpPr>
        <p:spPr>
          <a:xfrm>
            <a:off x="4338599" y="2296350"/>
            <a:ext cx="7448026" cy="3234118"/>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0" i="0" lang="pt-BR" sz="2000" u="none" strike="noStrike">
                <a:solidFill>
                  <a:srgbClr val="000000"/>
                </a:solidFill>
                <a:latin typeface="Montserrat"/>
                <a:ea typeface="Montserrat"/>
                <a:cs typeface="Montserrat"/>
                <a:sym typeface="Montserrat"/>
              </a:rPr>
              <a:t>Seu uso é recomendado quando sabemos a quantidade</a:t>
            </a:r>
            <a:endParaRPr b="0" sz="2000">
              <a:solidFill>
                <a:schemeClr val="dk1"/>
              </a:solidFill>
              <a:latin typeface="Montserrat"/>
              <a:ea typeface="Montserrat"/>
              <a:cs typeface="Montserrat"/>
              <a:sym typeface="Montserrat"/>
            </a:endParaRPr>
          </a:p>
          <a:p>
            <a:pPr indent="0" lvl="0" marL="0" marR="0" rtl="0" algn="l">
              <a:lnSpc>
                <a:spcPct val="150000"/>
              </a:lnSpc>
              <a:spcBef>
                <a:spcPts val="0"/>
              </a:spcBef>
              <a:spcAft>
                <a:spcPts val="0"/>
              </a:spcAft>
              <a:buNone/>
            </a:pPr>
            <a:r>
              <a:rPr b="0" i="0" lang="pt-BR" sz="2000" u="none" strike="noStrike">
                <a:solidFill>
                  <a:srgbClr val="000000"/>
                </a:solidFill>
                <a:latin typeface="Montserrat"/>
                <a:ea typeface="Montserrat"/>
                <a:cs typeface="Montserrat"/>
                <a:sym typeface="Montserrat"/>
              </a:rPr>
              <a:t>de repetições que devemos mostrar no console. Imagine você </a:t>
            </a:r>
            <a:endParaRPr b="0" sz="2000">
              <a:solidFill>
                <a:schemeClr val="dk1"/>
              </a:solidFill>
              <a:latin typeface="Montserrat"/>
              <a:ea typeface="Montserrat"/>
              <a:cs typeface="Montserrat"/>
              <a:sym typeface="Montserrat"/>
            </a:endParaRPr>
          </a:p>
          <a:p>
            <a:pPr indent="0" lvl="0" marL="0" marR="0" rtl="0" algn="l">
              <a:lnSpc>
                <a:spcPct val="150000"/>
              </a:lnSpc>
              <a:spcBef>
                <a:spcPts val="0"/>
              </a:spcBef>
              <a:spcAft>
                <a:spcPts val="0"/>
              </a:spcAft>
              <a:buNone/>
            </a:pPr>
            <a:r>
              <a:rPr b="0" i="0" lang="pt-BR" sz="2000" u="none" strike="noStrike">
                <a:solidFill>
                  <a:srgbClr val="000000"/>
                </a:solidFill>
                <a:latin typeface="Montserrat"/>
                <a:ea typeface="Montserrat"/>
                <a:cs typeface="Montserrat"/>
                <a:sym typeface="Montserrat"/>
              </a:rPr>
              <a:t>mostrar 100 vezes o nome de um cliente em um software</a:t>
            </a:r>
            <a:endParaRPr b="0" sz="2000">
              <a:solidFill>
                <a:schemeClr val="dk1"/>
              </a:solidFill>
              <a:latin typeface="Montserrat"/>
              <a:ea typeface="Montserrat"/>
              <a:cs typeface="Montserrat"/>
              <a:sym typeface="Montserrat"/>
            </a:endParaRPr>
          </a:p>
          <a:p>
            <a:pPr indent="0" lvl="0" marL="0" marR="0" rtl="0" algn="l">
              <a:lnSpc>
                <a:spcPct val="150000"/>
              </a:lnSpc>
              <a:spcBef>
                <a:spcPts val="0"/>
              </a:spcBef>
              <a:spcAft>
                <a:spcPts val="0"/>
              </a:spcAft>
              <a:buNone/>
            </a:pPr>
            <a:r>
              <a:rPr b="0" i="0" lang="pt-BR" sz="2000" u="none" strike="noStrike">
                <a:solidFill>
                  <a:srgbClr val="000000"/>
                </a:solidFill>
                <a:latin typeface="Montserrat"/>
                <a:ea typeface="Montserrat"/>
                <a:cs typeface="Montserrat"/>
                <a:sym typeface="Montserrat"/>
              </a:rPr>
              <a:t>para uma empresa, é inviável.</a:t>
            </a:r>
            <a:endParaRPr b="0" sz="2000">
              <a:solidFill>
                <a:schemeClr val="dk1"/>
              </a:solidFill>
              <a:latin typeface="Montserrat"/>
              <a:ea typeface="Montserrat"/>
              <a:cs typeface="Montserrat"/>
              <a:sym typeface="Montserrat"/>
            </a:endParaRPr>
          </a:p>
          <a:p>
            <a:pPr indent="0" lvl="0" marL="0" marR="0" rtl="0" algn="l">
              <a:lnSpc>
                <a:spcPct val="150000"/>
              </a:lnSpc>
              <a:spcBef>
                <a:spcPts val="0"/>
              </a:spcBef>
              <a:spcAft>
                <a:spcPts val="0"/>
              </a:spcAft>
              <a:buNone/>
            </a:pPr>
            <a:br>
              <a:rPr lang="pt-BR" sz="2000">
                <a:solidFill>
                  <a:schemeClr val="dk1"/>
                </a:solidFill>
                <a:latin typeface="Montserrat"/>
                <a:ea typeface="Montserrat"/>
                <a:cs typeface="Montserrat"/>
                <a:sym typeface="Montserrat"/>
              </a:rPr>
            </a:br>
            <a:endParaRPr sz="2000">
              <a:solidFill>
                <a:srgbClr val="202122"/>
              </a:solidFill>
              <a:latin typeface="Montserrat"/>
              <a:ea typeface="Montserrat"/>
              <a:cs typeface="Montserrat"/>
              <a:sym typeface="Montserrat"/>
            </a:endParaRPr>
          </a:p>
        </p:txBody>
      </p:sp>
      <p:grpSp>
        <p:nvGrpSpPr>
          <p:cNvPr id="466" name="Google Shape;466;p22"/>
          <p:cNvGrpSpPr/>
          <p:nvPr/>
        </p:nvGrpSpPr>
        <p:grpSpPr>
          <a:xfrm>
            <a:off x="11606918" y="6567232"/>
            <a:ext cx="429608" cy="178308"/>
            <a:chOff x="1207700" y="4333950"/>
            <a:chExt cx="334325" cy="138750"/>
          </a:xfrm>
        </p:grpSpPr>
        <p:sp>
          <p:nvSpPr>
            <p:cNvPr id="467" name="Google Shape;467;p22"/>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68" name="Google Shape;468;p22"/>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469" name="Google Shape;469;p22"/>
          <p:cNvCxnSpPr/>
          <p:nvPr/>
        </p:nvCxnSpPr>
        <p:spPr>
          <a:xfrm>
            <a:off x="4065224" y="2148289"/>
            <a:ext cx="0" cy="4043191"/>
          </a:xfrm>
          <a:prstGeom prst="straightConnector1">
            <a:avLst/>
          </a:prstGeom>
          <a:noFill/>
          <a:ln cap="flat" cmpd="sng" w="9525">
            <a:solidFill>
              <a:srgbClr val="ED183F"/>
            </a:solidFill>
            <a:prstDash val="solid"/>
            <a:miter lim="800000"/>
            <a:headEnd len="sm" w="sm" type="none"/>
            <a:tailEnd len="sm" w="sm" type="none"/>
          </a:ln>
        </p:spPr>
      </p:cxnSp>
      <p:sp>
        <p:nvSpPr>
          <p:cNvPr id="470" name="Google Shape;470;p22"/>
          <p:cNvSpPr txBox="1"/>
          <p:nvPr/>
        </p:nvSpPr>
        <p:spPr>
          <a:xfrm>
            <a:off x="326210" y="3047578"/>
            <a:ext cx="339319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800" u="none" strike="noStrike">
                <a:solidFill>
                  <a:srgbClr val="000000"/>
                </a:solidFill>
                <a:latin typeface="Montserrat"/>
                <a:ea typeface="Montserrat"/>
                <a:cs typeface="Montserrat"/>
                <a:sym typeface="Montserrat"/>
              </a:rPr>
              <a:t>int i;</a:t>
            </a:r>
            <a:endParaRPr b="0" sz="1600">
              <a:solidFill>
                <a:schemeClr val="dk1"/>
              </a:solidFill>
              <a:latin typeface="Montserrat"/>
              <a:ea typeface="Montserrat"/>
              <a:cs typeface="Montserrat"/>
              <a:sym typeface="Montserrat"/>
            </a:endParaRPr>
          </a:p>
          <a:p>
            <a:pPr indent="0" lvl="0" marL="0" marR="0" rtl="0" algn="l">
              <a:spcBef>
                <a:spcPts val="0"/>
              </a:spcBef>
              <a:spcAft>
                <a:spcPts val="0"/>
              </a:spcAft>
              <a:buNone/>
            </a:pPr>
            <a:r>
              <a:rPr b="0" i="0" lang="pt-BR" sz="1800" u="none" strike="noStrike">
                <a:solidFill>
                  <a:srgbClr val="000000"/>
                </a:solidFill>
                <a:latin typeface="Montserrat"/>
                <a:ea typeface="Montserrat"/>
                <a:cs typeface="Montserrat"/>
                <a:sym typeface="Montserrat"/>
              </a:rPr>
              <a:t>for (i =0; i &lt;= 10; i++) </a:t>
            </a:r>
            <a:endParaRPr b="0" sz="1600">
              <a:solidFill>
                <a:schemeClr val="dk1"/>
              </a:solidFill>
              <a:latin typeface="Montserrat"/>
              <a:ea typeface="Montserrat"/>
              <a:cs typeface="Montserrat"/>
              <a:sym typeface="Montserrat"/>
            </a:endParaRPr>
          </a:p>
          <a:p>
            <a:pPr indent="0" lvl="0" marL="0" marR="0" rtl="0" algn="l">
              <a:spcBef>
                <a:spcPts val="0"/>
              </a:spcBef>
              <a:spcAft>
                <a:spcPts val="0"/>
              </a:spcAft>
              <a:buNone/>
            </a:pPr>
            <a:r>
              <a:rPr b="0" i="0" lang="pt-BR" sz="1800" u="none" strike="noStrike">
                <a:solidFill>
                  <a:srgbClr val="000000"/>
                </a:solidFill>
                <a:latin typeface="Montserrat"/>
                <a:ea typeface="Montserrat"/>
                <a:cs typeface="Montserrat"/>
                <a:sym typeface="Montserrat"/>
              </a:rPr>
              <a:t>{</a:t>
            </a:r>
            <a:endParaRPr b="0" sz="1600">
              <a:solidFill>
                <a:schemeClr val="dk1"/>
              </a:solidFill>
              <a:latin typeface="Montserrat"/>
              <a:ea typeface="Montserrat"/>
              <a:cs typeface="Montserrat"/>
              <a:sym typeface="Montserrat"/>
            </a:endParaRPr>
          </a:p>
          <a:p>
            <a:pPr indent="0" lvl="0" marL="0" marR="0" rtl="0" algn="l">
              <a:spcBef>
                <a:spcPts val="0"/>
              </a:spcBef>
              <a:spcAft>
                <a:spcPts val="0"/>
              </a:spcAft>
              <a:buNone/>
            </a:pPr>
            <a:r>
              <a:rPr b="0" i="0" lang="pt-BR" sz="1800" u="none" strike="noStrike">
                <a:solidFill>
                  <a:srgbClr val="000000"/>
                </a:solidFill>
                <a:latin typeface="Montserrat"/>
                <a:ea typeface="Montserrat"/>
                <a:cs typeface="Montserrat"/>
                <a:sym typeface="Montserrat"/>
              </a:rPr>
              <a:t> //instruções </a:t>
            </a:r>
            <a:endParaRPr b="0" sz="1600">
              <a:solidFill>
                <a:schemeClr val="dk1"/>
              </a:solidFill>
              <a:latin typeface="Montserrat"/>
              <a:ea typeface="Montserrat"/>
              <a:cs typeface="Montserrat"/>
              <a:sym typeface="Montserrat"/>
            </a:endParaRPr>
          </a:p>
          <a:p>
            <a:pPr indent="0" lvl="0" marL="0" marR="0" rtl="0" algn="l">
              <a:spcBef>
                <a:spcPts val="0"/>
              </a:spcBef>
              <a:spcAft>
                <a:spcPts val="0"/>
              </a:spcAft>
              <a:buNone/>
            </a:pPr>
            <a:r>
              <a:rPr b="0" i="0" lang="pt-BR" sz="1800" u="none" strike="noStrike">
                <a:solidFill>
                  <a:srgbClr val="000000"/>
                </a:solidFill>
                <a:latin typeface="Montserrat"/>
                <a:ea typeface="Montserrat"/>
                <a:cs typeface="Montserrat"/>
                <a:sym typeface="Montserrat"/>
              </a:rPr>
              <a:t>}</a:t>
            </a:r>
            <a:endParaRPr b="0" sz="1600">
              <a:solidFill>
                <a:schemeClr val="dk1"/>
              </a:solidFill>
              <a:latin typeface="Montserrat"/>
              <a:ea typeface="Montserrat"/>
              <a:cs typeface="Montserrat"/>
              <a:sym typeface="Montserrat"/>
            </a:endParaRPr>
          </a:p>
        </p:txBody>
      </p:sp>
      <p:sp>
        <p:nvSpPr>
          <p:cNvPr id="471" name="Google Shape;471;p22"/>
          <p:cNvSpPr txBox="1"/>
          <p:nvPr/>
        </p:nvSpPr>
        <p:spPr>
          <a:xfrm>
            <a:off x="326210" y="2505670"/>
            <a:ext cx="2923766" cy="12618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000">
                <a:solidFill>
                  <a:srgbClr val="202122"/>
                </a:solidFill>
                <a:latin typeface="Montserrat"/>
                <a:ea typeface="Montserrat"/>
                <a:cs typeface="Montserrat"/>
                <a:sym typeface="Montserrat"/>
              </a:rPr>
              <a:t>Instrução For</a:t>
            </a:r>
            <a:endParaRPr/>
          </a:p>
          <a:p>
            <a:pPr indent="0" lvl="0" marL="0" marR="0" rtl="0" algn="l">
              <a:spcBef>
                <a:spcPts val="0"/>
              </a:spcBef>
              <a:spcAft>
                <a:spcPts val="0"/>
              </a:spcAft>
              <a:buNone/>
            </a:pPr>
            <a:br>
              <a:rPr lang="pt-BR" sz="2000">
                <a:solidFill>
                  <a:schemeClr val="dk1"/>
                </a:solidFill>
                <a:latin typeface="Calibri"/>
                <a:ea typeface="Calibri"/>
                <a:cs typeface="Calibri"/>
                <a:sym typeface="Calibri"/>
              </a:rPr>
            </a:br>
            <a:br>
              <a:rPr b="1" lang="pt-BR" sz="1800">
                <a:solidFill>
                  <a:schemeClr val="dk1"/>
                </a:solidFill>
                <a:latin typeface="Calibri"/>
                <a:ea typeface="Calibri"/>
                <a:cs typeface="Calibri"/>
                <a:sym typeface="Calibri"/>
              </a:rPr>
            </a:br>
            <a:endParaRPr b="1"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23"/>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77" name="Google Shape;477;p23"/>
          <p:cNvGrpSpPr/>
          <p:nvPr/>
        </p:nvGrpSpPr>
        <p:grpSpPr>
          <a:xfrm>
            <a:off x="2071171" y="589402"/>
            <a:ext cx="7448026" cy="782198"/>
            <a:chOff x="2071171" y="589402"/>
            <a:chExt cx="7448026" cy="782198"/>
          </a:xfrm>
        </p:grpSpPr>
        <p:grpSp>
          <p:nvGrpSpPr>
            <p:cNvPr id="478" name="Google Shape;478;p23"/>
            <p:cNvGrpSpPr/>
            <p:nvPr/>
          </p:nvGrpSpPr>
          <p:grpSpPr>
            <a:xfrm>
              <a:off x="2071171" y="589402"/>
              <a:ext cx="7448026" cy="782198"/>
              <a:chOff x="4283726" y="1988544"/>
              <a:chExt cx="7448026" cy="782198"/>
            </a:xfrm>
          </p:grpSpPr>
          <p:sp>
            <p:nvSpPr>
              <p:cNvPr id="479" name="Google Shape;479;p23"/>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0" name="Google Shape;480;p23"/>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2</a:t>
                </a:r>
                <a:endParaRPr/>
              </a:p>
            </p:txBody>
          </p:sp>
        </p:grpSp>
        <p:sp>
          <p:nvSpPr>
            <p:cNvPr id="481" name="Google Shape;481;p23"/>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Estrutura de Repetição</a:t>
              </a:r>
              <a:endParaRPr/>
            </a:p>
          </p:txBody>
        </p:sp>
      </p:grpSp>
      <p:grpSp>
        <p:nvGrpSpPr>
          <p:cNvPr id="482" name="Google Shape;482;p23"/>
          <p:cNvGrpSpPr/>
          <p:nvPr/>
        </p:nvGrpSpPr>
        <p:grpSpPr>
          <a:xfrm>
            <a:off x="11606918" y="6567232"/>
            <a:ext cx="429608" cy="178308"/>
            <a:chOff x="1207700" y="4333950"/>
            <a:chExt cx="334325" cy="138750"/>
          </a:xfrm>
        </p:grpSpPr>
        <p:sp>
          <p:nvSpPr>
            <p:cNvPr id="483" name="Google Shape;483;p23"/>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84" name="Google Shape;484;p23"/>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485" name="Google Shape;485;p23"/>
          <p:cNvCxnSpPr/>
          <p:nvPr/>
        </p:nvCxnSpPr>
        <p:spPr>
          <a:xfrm>
            <a:off x="5100810" y="2040875"/>
            <a:ext cx="0" cy="4043191"/>
          </a:xfrm>
          <a:prstGeom prst="straightConnector1">
            <a:avLst/>
          </a:prstGeom>
          <a:noFill/>
          <a:ln cap="flat" cmpd="sng" w="9525">
            <a:solidFill>
              <a:srgbClr val="ED183F"/>
            </a:solidFill>
            <a:prstDash val="solid"/>
            <a:miter lim="800000"/>
            <a:headEnd len="sm" w="sm" type="none"/>
            <a:tailEnd len="sm" w="sm" type="none"/>
          </a:ln>
        </p:spPr>
      </p:cxnSp>
      <p:sp>
        <p:nvSpPr>
          <p:cNvPr id="486" name="Google Shape;486;p23"/>
          <p:cNvSpPr txBox="1"/>
          <p:nvPr/>
        </p:nvSpPr>
        <p:spPr>
          <a:xfrm>
            <a:off x="326209" y="3047578"/>
            <a:ext cx="4620357"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800" u="none" strike="noStrike">
                <a:solidFill>
                  <a:srgbClr val="000000"/>
                </a:solidFill>
                <a:latin typeface="Calibri"/>
                <a:ea typeface="Calibri"/>
                <a:cs typeface="Calibri"/>
                <a:sym typeface="Calibri"/>
              </a:rPr>
              <a:t>int valor = 0;</a:t>
            </a:r>
            <a:endParaRPr b="0" sz="1800">
              <a:solidFill>
                <a:schemeClr val="dk1"/>
              </a:solidFill>
              <a:latin typeface="Calibri"/>
              <a:ea typeface="Calibri"/>
              <a:cs typeface="Calibri"/>
              <a:sym typeface="Calibri"/>
            </a:endParaRPr>
          </a:p>
          <a:p>
            <a:pPr indent="0" lvl="0" marL="0" marR="0" rtl="0" algn="l">
              <a:spcBef>
                <a:spcPts val="0"/>
              </a:spcBef>
              <a:spcAft>
                <a:spcPts val="0"/>
              </a:spcAft>
              <a:buNone/>
            </a:pPr>
            <a:r>
              <a:rPr b="0" i="0" lang="pt-BR" sz="1800" u="none" strike="noStrike">
                <a:solidFill>
                  <a:srgbClr val="000000"/>
                </a:solidFill>
                <a:latin typeface="Calibri"/>
                <a:ea typeface="Calibri"/>
                <a:cs typeface="Calibri"/>
                <a:sym typeface="Calibri"/>
              </a:rPr>
              <a:t>Console.WriteLine(“Digite um número para criar uma tabuada”);</a:t>
            </a:r>
            <a:endParaRPr b="0" sz="1800">
              <a:solidFill>
                <a:schemeClr val="dk1"/>
              </a:solidFill>
              <a:latin typeface="Calibri"/>
              <a:ea typeface="Calibri"/>
              <a:cs typeface="Calibri"/>
              <a:sym typeface="Calibri"/>
            </a:endParaRPr>
          </a:p>
          <a:p>
            <a:pPr indent="0" lvl="0" marL="0" marR="0" rtl="0" algn="l">
              <a:spcBef>
                <a:spcPts val="0"/>
              </a:spcBef>
              <a:spcAft>
                <a:spcPts val="0"/>
              </a:spcAft>
              <a:buNone/>
            </a:pPr>
            <a:br>
              <a:rPr b="0" lang="pt-BR" sz="1800">
                <a:solidFill>
                  <a:schemeClr val="dk1"/>
                </a:solidFill>
                <a:latin typeface="Calibri"/>
                <a:ea typeface="Calibri"/>
                <a:cs typeface="Calibri"/>
                <a:sym typeface="Calibri"/>
              </a:rPr>
            </a:br>
            <a:r>
              <a:rPr b="0" i="0" lang="pt-BR" sz="1800" u="none" strike="noStrike">
                <a:solidFill>
                  <a:srgbClr val="000000"/>
                </a:solidFill>
                <a:latin typeface="Calibri"/>
                <a:ea typeface="Calibri"/>
                <a:cs typeface="Calibri"/>
                <a:sym typeface="Calibri"/>
              </a:rPr>
              <a:t>valor = Int16.Parse(Console.ReadLine());</a:t>
            </a:r>
            <a:endParaRPr b="0" sz="1800">
              <a:solidFill>
                <a:schemeClr val="dk1"/>
              </a:solidFill>
              <a:latin typeface="Calibri"/>
              <a:ea typeface="Calibri"/>
              <a:cs typeface="Calibri"/>
              <a:sym typeface="Calibri"/>
            </a:endParaRPr>
          </a:p>
          <a:p>
            <a:pPr indent="0" lvl="0" marL="0" marR="0" rtl="0" algn="l">
              <a:spcBef>
                <a:spcPts val="0"/>
              </a:spcBef>
              <a:spcAft>
                <a:spcPts val="0"/>
              </a:spcAft>
              <a:buNone/>
            </a:pPr>
            <a:br>
              <a:rPr b="0" lang="pt-BR" sz="1800">
                <a:solidFill>
                  <a:schemeClr val="dk1"/>
                </a:solidFill>
                <a:latin typeface="Calibri"/>
                <a:ea typeface="Calibri"/>
                <a:cs typeface="Calibri"/>
                <a:sym typeface="Calibri"/>
              </a:rPr>
            </a:br>
            <a:r>
              <a:rPr b="0" lang="pt-BR" sz="1800">
                <a:solidFill>
                  <a:schemeClr val="dk1"/>
                </a:solidFill>
                <a:latin typeface="Calibri"/>
                <a:ea typeface="Calibri"/>
                <a:cs typeface="Calibri"/>
                <a:sym typeface="Calibri"/>
              </a:rPr>
              <a:t>f</a:t>
            </a:r>
            <a:r>
              <a:rPr b="0" i="0" lang="pt-BR" sz="1800" u="none" strike="noStrike">
                <a:solidFill>
                  <a:srgbClr val="000000"/>
                </a:solidFill>
                <a:latin typeface="Calibri"/>
                <a:ea typeface="Calibri"/>
                <a:cs typeface="Calibri"/>
                <a:sym typeface="Calibri"/>
              </a:rPr>
              <a:t>or(int i =0; i &lt;= 10; i++){</a:t>
            </a:r>
            <a:endParaRPr b="0" sz="1800">
              <a:solidFill>
                <a:schemeClr val="dk1"/>
              </a:solidFill>
              <a:latin typeface="Calibri"/>
              <a:ea typeface="Calibri"/>
              <a:cs typeface="Calibri"/>
              <a:sym typeface="Calibri"/>
            </a:endParaRPr>
          </a:p>
          <a:p>
            <a:pPr indent="0" lvl="0" marL="0" marR="0" rtl="0" algn="l">
              <a:spcBef>
                <a:spcPts val="0"/>
              </a:spcBef>
              <a:spcAft>
                <a:spcPts val="0"/>
              </a:spcAft>
              <a:buNone/>
            </a:pPr>
            <a:r>
              <a:rPr b="0" i="0" lang="pt-BR" sz="1800" u="none" strike="noStrike">
                <a:solidFill>
                  <a:srgbClr val="000000"/>
                </a:solidFill>
                <a:latin typeface="Calibri"/>
                <a:ea typeface="Calibri"/>
                <a:cs typeface="Calibri"/>
                <a:sym typeface="Calibri"/>
              </a:rPr>
              <a:t>      Console.WriteLine( valor + “x” + i + “=” + (valor * i));</a:t>
            </a:r>
            <a:endParaRPr b="0" sz="1800">
              <a:solidFill>
                <a:schemeClr val="dk1"/>
              </a:solidFill>
              <a:latin typeface="Calibri"/>
              <a:ea typeface="Calibri"/>
              <a:cs typeface="Calibri"/>
              <a:sym typeface="Calibri"/>
            </a:endParaRPr>
          </a:p>
          <a:p>
            <a:pPr indent="0" lvl="0" marL="0" marR="0" rtl="0" algn="l">
              <a:spcBef>
                <a:spcPts val="0"/>
              </a:spcBef>
              <a:spcAft>
                <a:spcPts val="0"/>
              </a:spcAft>
              <a:buNone/>
            </a:pPr>
            <a:r>
              <a:rPr b="0" i="0" lang="pt-BR" sz="1800" u="none" strike="noStrike">
                <a:solidFill>
                  <a:srgbClr val="000000"/>
                </a:solidFill>
                <a:latin typeface="Calibri"/>
                <a:ea typeface="Calibri"/>
                <a:cs typeface="Calibri"/>
                <a:sym typeface="Calibri"/>
              </a:rPr>
              <a:t>}</a:t>
            </a:r>
            <a:endParaRPr b="0" sz="1600">
              <a:solidFill>
                <a:schemeClr val="dk1"/>
              </a:solidFill>
              <a:latin typeface="Montserrat"/>
              <a:ea typeface="Montserrat"/>
              <a:cs typeface="Montserrat"/>
              <a:sym typeface="Montserrat"/>
            </a:endParaRPr>
          </a:p>
        </p:txBody>
      </p:sp>
      <p:sp>
        <p:nvSpPr>
          <p:cNvPr id="487" name="Google Shape;487;p23"/>
          <p:cNvSpPr txBox="1"/>
          <p:nvPr/>
        </p:nvSpPr>
        <p:spPr>
          <a:xfrm>
            <a:off x="326210" y="2505670"/>
            <a:ext cx="292376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000">
                <a:solidFill>
                  <a:srgbClr val="202122"/>
                </a:solidFill>
                <a:latin typeface="Montserrat"/>
                <a:ea typeface="Montserrat"/>
                <a:cs typeface="Montserrat"/>
                <a:sym typeface="Montserrat"/>
              </a:rPr>
              <a:t>Instrução For</a:t>
            </a:r>
            <a:endParaRPr b="1" sz="1800">
              <a:solidFill>
                <a:schemeClr val="dk1"/>
              </a:solidFill>
              <a:latin typeface="Calibri"/>
              <a:ea typeface="Calibri"/>
              <a:cs typeface="Calibri"/>
              <a:sym typeface="Calibri"/>
            </a:endParaRPr>
          </a:p>
        </p:txBody>
      </p:sp>
      <p:pic>
        <p:nvPicPr>
          <p:cNvPr id="488" name="Google Shape;488;p23"/>
          <p:cNvPicPr preferRelativeResize="0"/>
          <p:nvPr/>
        </p:nvPicPr>
        <p:blipFill rotWithShape="1">
          <a:blip r:embed="rId3">
            <a:alphaModFix/>
          </a:blip>
          <a:srcRect b="0" l="0" r="0" t="0"/>
          <a:stretch/>
        </p:blipFill>
        <p:spPr>
          <a:xfrm>
            <a:off x="5368877" y="2040875"/>
            <a:ext cx="6543675" cy="4133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0C0C"/>
        </a:solidFill>
      </p:bgPr>
    </p:bg>
    <p:spTree>
      <p:nvGrpSpPr>
        <p:cNvPr id="492" name="Shape 492"/>
        <p:cNvGrpSpPr/>
        <p:nvPr/>
      </p:nvGrpSpPr>
      <p:grpSpPr>
        <a:xfrm>
          <a:off x="0" y="0"/>
          <a:ext cx="0" cy="0"/>
          <a:chOff x="0" y="0"/>
          <a:chExt cx="0" cy="0"/>
        </a:xfrm>
      </p:grpSpPr>
      <p:sp>
        <p:nvSpPr>
          <p:cNvPr id="493" name="Google Shape;493;p24"/>
          <p:cNvSpPr/>
          <p:nvPr/>
        </p:nvSpPr>
        <p:spPr>
          <a:xfrm>
            <a:off x="3685867" y="2769183"/>
            <a:ext cx="2818400" cy="914000"/>
          </a:xfrm>
          <a:prstGeom prst="roundRect">
            <a:avLst>
              <a:gd fmla="val 50000" name="adj"/>
            </a:avLst>
          </a:prstGeom>
          <a:solidFill>
            <a:srgbClr val="ED183F"/>
          </a:solidFill>
          <a:ln>
            <a:noFill/>
          </a:ln>
        </p:spPr>
        <p:txBody>
          <a:bodyPr anchorCtr="0" anchor="ctr" bIns="60950" lIns="60950" spcFirstLastPara="1" rIns="60950" wrap="square" tIns="609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94" name="Google Shape;494;p24"/>
          <p:cNvSpPr txBox="1"/>
          <p:nvPr/>
        </p:nvSpPr>
        <p:spPr>
          <a:xfrm>
            <a:off x="2016086" y="2955119"/>
            <a:ext cx="9166033" cy="473976"/>
          </a:xfrm>
          <a:prstGeom prst="rect">
            <a:avLst/>
          </a:prstGeom>
          <a:solidFill>
            <a:srgbClr val="7F7F7F">
              <a:alpha val="0"/>
            </a:srgbClr>
          </a:solid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pt-BR" sz="2800">
                <a:solidFill>
                  <a:schemeClr val="lt1"/>
                </a:solidFill>
                <a:latin typeface="Montserrat"/>
                <a:ea typeface="Montserrat"/>
                <a:cs typeface="Montserrat"/>
                <a:sym typeface="Montserrat"/>
              </a:rPr>
              <a:t>                           Arrays</a:t>
            </a:r>
            <a:endParaRPr sz="2800">
              <a:solidFill>
                <a:schemeClr val="lt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25"/>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00" name="Google Shape;500;p25"/>
          <p:cNvGrpSpPr/>
          <p:nvPr/>
        </p:nvGrpSpPr>
        <p:grpSpPr>
          <a:xfrm>
            <a:off x="2071171" y="589402"/>
            <a:ext cx="7448026" cy="782198"/>
            <a:chOff x="2071171" y="589402"/>
            <a:chExt cx="7448026" cy="782198"/>
          </a:xfrm>
        </p:grpSpPr>
        <p:grpSp>
          <p:nvGrpSpPr>
            <p:cNvPr id="501" name="Google Shape;501;p25"/>
            <p:cNvGrpSpPr/>
            <p:nvPr/>
          </p:nvGrpSpPr>
          <p:grpSpPr>
            <a:xfrm>
              <a:off x="2071171" y="589402"/>
              <a:ext cx="7448026" cy="782198"/>
              <a:chOff x="4283726" y="1988544"/>
              <a:chExt cx="7448026" cy="782198"/>
            </a:xfrm>
          </p:grpSpPr>
          <p:sp>
            <p:nvSpPr>
              <p:cNvPr id="502" name="Google Shape;502;p25"/>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03" name="Google Shape;503;p25"/>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3</a:t>
                </a:r>
                <a:endParaRPr/>
              </a:p>
            </p:txBody>
          </p:sp>
        </p:grpSp>
        <p:sp>
          <p:nvSpPr>
            <p:cNvPr id="504" name="Google Shape;504;p25"/>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Arrays</a:t>
              </a:r>
              <a:endParaRPr sz="2000">
                <a:solidFill>
                  <a:schemeClr val="dk1"/>
                </a:solidFill>
                <a:latin typeface="Open Sans Light"/>
                <a:ea typeface="Open Sans Light"/>
                <a:cs typeface="Open Sans Light"/>
                <a:sym typeface="Open Sans Light"/>
              </a:endParaRPr>
            </a:p>
          </p:txBody>
        </p:sp>
      </p:grpSp>
      <p:sp>
        <p:nvSpPr>
          <p:cNvPr id="505" name="Google Shape;505;p25"/>
          <p:cNvSpPr/>
          <p:nvPr/>
        </p:nvSpPr>
        <p:spPr>
          <a:xfrm>
            <a:off x="253388" y="2296350"/>
            <a:ext cx="11533237" cy="3234118"/>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0" i="0" lang="pt-BR" sz="2600" u="none" strike="noStrike">
                <a:solidFill>
                  <a:srgbClr val="000000"/>
                </a:solidFill>
                <a:latin typeface="Montserrat"/>
                <a:ea typeface="Montserrat"/>
                <a:cs typeface="Montserrat"/>
                <a:sym typeface="Montserrat"/>
              </a:rPr>
              <a:t>E um conjunto de dados do mesmo tipo que é armazenado na memória. </a:t>
            </a:r>
            <a:endParaRPr/>
          </a:p>
          <a:p>
            <a:pPr indent="0" lvl="0" marL="0" marR="0" rtl="0" algn="l">
              <a:lnSpc>
                <a:spcPct val="150000"/>
              </a:lnSpc>
              <a:spcBef>
                <a:spcPts val="1000"/>
              </a:spcBef>
              <a:spcAft>
                <a:spcPts val="0"/>
              </a:spcAft>
              <a:buNone/>
            </a:pPr>
            <a:r>
              <a:rPr b="0" i="0" lang="pt-BR" sz="2600" u="none" strike="noStrike">
                <a:solidFill>
                  <a:srgbClr val="000000"/>
                </a:solidFill>
                <a:latin typeface="Montserrat"/>
                <a:ea typeface="Montserrat"/>
                <a:cs typeface="Montserrat"/>
                <a:sym typeface="Montserrat"/>
              </a:rPr>
              <a:t>A declaração de um Array é muito similar a de uma variável. A diferença está no seu conteúdo. Enquanto uma variável guarda um elemento por vez, um array é capaz de guarda N elementos, sendo estes do mesmo tipo.</a:t>
            </a:r>
            <a:endParaRPr sz="2000">
              <a:solidFill>
                <a:srgbClr val="202122"/>
              </a:solidFill>
              <a:latin typeface="Montserrat"/>
              <a:ea typeface="Montserrat"/>
              <a:cs typeface="Montserrat"/>
              <a:sym typeface="Montserrat"/>
            </a:endParaRPr>
          </a:p>
        </p:txBody>
      </p:sp>
      <p:grpSp>
        <p:nvGrpSpPr>
          <p:cNvPr id="506" name="Google Shape;506;p25"/>
          <p:cNvGrpSpPr/>
          <p:nvPr/>
        </p:nvGrpSpPr>
        <p:grpSpPr>
          <a:xfrm>
            <a:off x="11606918" y="6567232"/>
            <a:ext cx="429608" cy="178308"/>
            <a:chOff x="1207700" y="4333950"/>
            <a:chExt cx="334325" cy="138750"/>
          </a:xfrm>
        </p:grpSpPr>
        <p:sp>
          <p:nvSpPr>
            <p:cNvPr id="507" name="Google Shape;507;p25"/>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08" name="Google Shape;508;p25"/>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26"/>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14" name="Google Shape;514;p26"/>
          <p:cNvGrpSpPr/>
          <p:nvPr/>
        </p:nvGrpSpPr>
        <p:grpSpPr>
          <a:xfrm>
            <a:off x="2071171" y="589402"/>
            <a:ext cx="7448026" cy="782198"/>
            <a:chOff x="2071171" y="589402"/>
            <a:chExt cx="7448026" cy="782198"/>
          </a:xfrm>
        </p:grpSpPr>
        <p:grpSp>
          <p:nvGrpSpPr>
            <p:cNvPr id="515" name="Google Shape;515;p26"/>
            <p:cNvGrpSpPr/>
            <p:nvPr/>
          </p:nvGrpSpPr>
          <p:grpSpPr>
            <a:xfrm>
              <a:off x="2071171" y="589402"/>
              <a:ext cx="7448026" cy="782198"/>
              <a:chOff x="4283726" y="1988544"/>
              <a:chExt cx="7448026" cy="782198"/>
            </a:xfrm>
          </p:grpSpPr>
          <p:sp>
            <p:nvSpPr>
              <p:cNvPr id="516" name="Google Shape;516;p26"/>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26"/>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3</a:t>
                </a:r>
                <a:endParaRPr/>
              </a:p>
            </p:txBody>
          </p:sp>
        </p:grpSp>
        <p:sp>
          <p:nvSpPr>
            <p:cNvPr id="518" name="Google Shape;518;p26"/>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Arrays</a:t>
              </a:r>
              <a:endParaRPr sz="2000">
                <a:solidFill>
                  <a:schemeClr val="dk1"/>
                </a:solidFill>
                <a:latin typeface="Open Sans Light"/>
                <a:ea typeface="Open Sans Light"/>
                <a:cs typeface="Open Sans Light"/>
                <a:sym typeface="Open Sans Light"/>
              </a:endParaRPr>
            </a:p>
          </p:txBody>
        </p:sp>
      </p:grpSp>
      <p:sp>
        <p:nvSpPr>
          <p:cNvPr id="519" name="Google Shape;519;p26"/>
          <p:cNvSpPr/>
          <p:nvPr/>
        </p:nvSpPr>
        <p:spPr>
          <a:xfrm>
            <a:off x="253388" y="2296350"/>
            <a:ext cx="11533237" cy="3234118"/>
          </a:xfrm>
          <a:prstGeom prst="rect">
            <a:avLst/>
          </a:prstGeom>
          <a:noFill/>
          <a:ln>
            <a:noFill/>
          </a:ln>
        </p:spPr>
        <p:txBody>
          <a:bodyPr anchorCtr="0" anchor="ctr" bIns="45700" lIns="91425" spcFirstLastPara="1" rIns="91425" wrap="square" tIns="45700">
            <a:noAutofit/>
          </a:bodyPr>
          <a:lstStyle/>
          <a:p>
            <a:pPr indent="-165100" lvl="0" marL="0" marR="0" rtl="0" algn="l">
              <a:spcBef>
                <a:spcPts val="0"/>
              </a:spcBef>
              <a:spcAft>
                <a:spcPts val="0"/>
              </a:spcAft>
              <a:buClr>
                <a:srgbClr val="000000"/>
              </a:buClr>
              <a:buSzPts val="2600"/>
              <a:buFont typeface="Arial"/>
              <a:buChar char="•"/>
            </a:pPr>
            <a:r>
              <a:rPr b="0" i="0" lang="pt-BR" sz="2600" u="none" strike="noStrike">
                <a:solidFill>
                  <a:srgbClr val="000000"/>
                </a:solidFill>
                <a:latin typeface="Montserrat"/>
                <a:ea typeface="Montserrat"/>
                <a:cs typeface="Montserrat"/>
                <a:sym typeface="Montserrat"/>
              </a:rPr>
              <a:t>Exemplos:</a:t>
            </a:r>
            <a:endParaRPr/>
          </a:p>
          <a:p>
            <a:pPr indent="-285750" lvl="1" marL="742950" marR="0" rtl="0" algn="l">
              <a:spcBef>
                <a:spcPts val="500"/>
              </a:spcBef>
              <a:spcAft>
                <a:spcPts val="0"/>
              </a:spcAft>
              <a:buClr>
                <a:srgbClr val="000000"/>
              </a:buClr>
              <a:buSzPts val="2600"/>
              <a:buFont typeface="Arial"/>
              <a:buChar char="•"/>
            </a:pPr>
            <a:r>
              <a:rPr b="0" i="0" lang="pt-BR" sz="2600" u="none" cap="none" strike="noStrike">
                <a:solidFill>
                  <a:srgbClr val="000000"/>
                </a:solidFill>
                <a:latin typeface="Montserrat"/>
                <a:ea typeface="Montserrat"/>
                <a:cs typeface="Montserrat"/>
                <a:sym typeface="Montserrat"/>
              </a:rPr>
              <a:t>Variável: Stirng nome = “José”;</a:t>
            </a:r>
            <a:endParaRPr/>
          </a:p>
          <a:p>
            <a:pPr indent="-285750" lvl="1" marL="742950" marR="0" rtl="0" algn="l">
              <a:spcBef>
                <a:spcPts val="500"/>
              </a:spcBef>
              <a:spcAft>
                <a:spcPts val="0"/>
              </a:spcAft>
              <a:buClr>
                <a:srgbClr val="000000"/>
              </a:buClr>
              <a:buSzPts val="2600"/>
              <a:buFont typeface="Arial"/>
              <a:buChar char="•"/>
            </a:pPr>
            <a:r>
              <a:rPr b="0" i="0" lang="pt-BR" sz="2600" u="none" cap="none" strike="noStrike">
                <a:solidFill>
                  <a:srgbClr val="000000"/>
                </a:solidFill>
                <a:latin typeface="Montserrat"/>
                <a:ea typeface="Montserrat"/>
                <a:cs typeface="Montserrat"/>
                <a:sym typeface="Montserrat"/>
              </a:rPr>
              <a:t>Array: String[] nome = {“Paulo”, “José”, “Maria”, “Olivia”}</a:t>
            </a:r>
            <a:endParaRPr/>
          </a:p>
        </p:txBody>
      </p:sp>
      <p:grpSp>
        <p:nvGrpSpPr>
          <p:cNvPr id="520" name="Google Shape;520;p26"/>
          <p:cNvGrpSpPr/>
          <p:nvPr/>
        </p:nvGrpSpPr>
        <p:grpSpPr>
          <a:xfrm>
            <a:off x="11606918" y="6567232"/>
            <a:ext cx="429608" cy="178308"/>
            <a:chOff x="1207700" y="4333950"/>
            <a:chExt cx="334325" cy="138750"/>
          </a:xfrm>
        </p:grpSpPr>
        <p:sp>
          <p:nvSpPr>
            <p:cNvPr id="521" name="Google Shape;521;p26"/>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22" name="Google Shape;522;p26"/>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27"/>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28" name="Google Shape;528;p27"/>
          <p:cNvGrpSpPr/>
          <p:nvPr/>
        </p:nvGrpSpPr>
        <p:grpSpPr>
          <a:xfrm>
            <a:off x="2071171" y="589402"/>
            <a:ext cx="7448026" cy="782198"/>
            <a:chOff x="2071171" y="589402"/>
            <a:chExt cx="7448026" cy="782198"/>
          </a:xfrm>
        </p:grpSpPr>
        <p:grpSp>
          <p:nvGrpSpPr>
            <p:cNvPr id="529" name="Google Shape;529;p27"/>
            <p:cNvGrpSpPr/>
            <p:nvPr/>
          </p:nvGrpSpPr>
          <p:grpSpPr>
            <a:xfrm>
              <a:off x="2071171" y="589402"/>
              <a:ext cx="7448026" cy="782198"/>
              <a:chOff x="4283726" y="1988544"/>
              <a:chExt cx="7448026" cy="782198"/>
            </a:xfrm>
          </p:grpSpPr>
          <p:sp>
            <p:nvSpPr>
              <p:cNvPr id="530" name="Google Shape;530;p27"/>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31" name="Google Shape;531;p27"/>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3</a:t>
                </a:r>
                <a:endParaRPr/>
              </a:p>
            </p:txBody>
          </p:sp>
        </p:grpSp>
        <p:sp>
          <p:nvSpPr>
            <p:cNvPr id="532" name="Google Shape;532;p27"/>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Arrays</a:t>
              </a:r>
              <a:endParaRPr sz="2000">
                <a:solidFill>
                  <a:schemeClr val="dk1"/>
                </a:solidFill>
                <a:latin typeface="Open Sans Light"/>
                <a:ea typeface="Open Sans Light"/>
                <a:cs typeface="Open Sans Light"/>
                <a:sym typeface="Open Sans Light"/>
              </a:endParaRPr>
            </a:p>
          </p:txBody>
        </p:sp>
      </p:grpSp>
      <p:sp>
        <p:nvSpPr>
          <p:cNvPr id="533" name="Google Shape;533;p27"/>
          <p:cNvSpPr/>
          <p:nvPr/>
        </p:nvSpPr>
        <p:spPr>
          <a:xfrm>
            <a:off x="253388" y="2296350"/>
            <a:ext cx="11533237" cy="3234118"/>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0" i="0" lang="pt-BR" sz="2800" u="none" strike="noStrike">
                <a:solidFill>
                  <a:srgbClr val="000000"/>
                </a:solidFill>
                <a:latin typeface="Montserrat"/>
                <a:ea typeface="Montserrat"/>
                <a:cs typeface="Montserrat"/>
                <a:sym typeface="Montserrat"/>
              </a:rPr>
              <a:t>Há dois tipos de Array:</a:t>
            </a:r>
            <a:endParaRPr/>
          </a:p>
          <a:p>
            <a:pPr indent="0" lvl="1" marL="457200" marR="0" rtl="0" algn="l">
              <a:lnSpc>
                <a:spcPct val="150000"/>
              </a:lnSpc>
              <a:spcBef>
                <a:spcPts val="500"/>
              </a:spcBef>
              <a:spcAft>
                <a:spcPts val="0"/>
              </a:spcAft>
              <a:buNone/>
            </a:pPr>
            <a:r>
              <a:rPr b="0" i="0" lang="pt-BR" sz="2400" u="none" cap="none" strike="noStrike">
                <a:solidFill>
                  <a:srgbClr val="000000"/>
                </a:solidFill>
                <a:latin typeface="Montserrat"/>
                <a:ea typeface="Montserrat"/>
                <a:cs typeface="Montserrat"/>
                <a:sym typeface="Montserrat"/>
              </a:rPr>
              <a:t>Uma dimensão, também conhecido como vetor:</a:t>
            </a:r>
            <a:endParaRPr/>
          </a:p>
          <a:p>
            <a:pPr indent="0" lvl="2" marL="914400" marR="0" rtl="0" algn="l">
              <a:lnSpc>
                <a:spcPct val="150000"/>
              </a:lnSpc>
              <a:spcBef>
                <a:spcPts val="500"/>
              </a:spcBef>
              <a:spcAft>
                <a:spcPts val="0"/>
              </a:spcAft>
              <a:buNone/>
            </a:pPr>
            <a:r>
              <a:rPr b="0" i="0" lang="pt-BR" sz="2000" u="none" cap="none" strike="noStrike">
                <a:solidFill>
                  <a:srgbClr val="000000"/>
                </a:solidFill>
                <a:latin typeface="Montserrat"/>
                <a:ea typeface="Montserrat"/>
                <a:cs typeface="Montserrat"/>
                <a:sym typeface="Montserrat"/>
              </a:rPr>
              <a:t>Exemplo: String[ ] nome = {“Paulo”,”Fernanda”}</a:t>
            </a:r>
            <a:endParaRPr/>
          </a:p>
          <a:p>
            <a:pPr indent="0" lvl="1" marL="457200" marR="0" rtl="0" algn="l">
              <a:lnSpc>
                <a:spcPct val="150000"/>
              </a:lnSpc>
              <a:spcBef>
                <a:spcPts val="500"/>
              </a:spcBef>
              <a:spcAft>
                <a:spcPts val="0"/>
              </a:spcAft>
              <a:buNone/>
            </a:pPr>
            <a:r>
              <a:rPr b="0" i="0" lang="pt-BR" sz="2400" u="none" cap="none" strike="noStrike">
                <a:solidFill>
                  <a:srgbClr val="000000"/>
                </a:solidFill>
                <a:latin typeface="Montserrat"/>
                <a:ea typeface="Montserrat"/>
                <a:cs typeface="Montserrat"/>
                <a:sym typeface="Montserrat"/>
              </a:rPr>
              <a:t>Uma característica deste tipo de array(vetor) é seu conteúdo. Postado em apenas uma linha.</a:t>
            </a:r>
            <a:endParaRPr/>
          </a:p>
          <a:p>
            <a:pPr indent="0" lvl="1" marL="457200" marR="0" rtl="0" algn="l">
              <a:lnSpc>
                <a:spcPct val="150000"/>
              </a:lnSpc>
              <a:spcBef>
                <a:spcPts val="500"/>
              </a:spcBef>
              <a:spcAft>
                <a:spcPts val="0"/>
              </a:spcAft>
              <a:buNone/>
            </a:pPr>
            <a:r>
              <a:rPr b="0" i="0" lang="pt-BR" sz="2400" u="none" cap="none" strike="noStrike">
                <a:solidFill>
                  <a:srgbClr val="000000"/>
                </a:solidFill>
                <a:latin typeface="Montserrat"/>
                <a:ea typeface="Montserrat"/>
                <a:cs typeface="Montserrat"/>
                <a:sym typeface="Montserrat"/>
              </a:rPr>
              <a:t>Existem muitas formas de se declarar um vetor;</a:t>
            </a:r>
            <a:endParaRPr/>
          </a:p>
          <a:p>
            <a:pPr indent="0" lvl="1" marL="457200" marR="0" rtl="0" algn="l">
              <a:lnSpc>
                <a:spcPct val="150000"/>
              </a:lnSpc>
              <a:spcBef>
                <a:spcPts val="500"/>
              </a:spcBef>
              <a:spcAft>
                <a:spcPts val="0"/>
              </a:spcAft>
              <a:buNone/>
            </a:pPr>
            <a:r>
              <a:rPr b="0" i="0" lang="pt-BR" sz="2400" u="none" cap="none" strike="noStrike">
                <a:solidFill>
                  <a:srgbClr val="000000"/>
                </a:solidFill>
                <a:latin typeface="Montserrat"/>
                <a:ea typeface="Montserrat"/>
                <a:cs typeface="Montserrat"/>
                <a:sym typeface="Montserrat"/>
              </a:rPr>
              <a:t>Um vetor pode de ser de muitos tipos;</a:t>
            </a:r>
            <a:endParaRPr/>
          </a:p>
        </p:txBody>
      </p:sp>
      <p:grpSp>
        <p:nvGrpSpPr>
          <p:cNvPr id="534" name="Google Shape;534;p27"/>
          <p:cNvGrpSpPr/>
          <p:nvPr/>
        </p:nvGrpSpPr>
        <p:grpSpPr>
          <a:xfrm>
            <a:off x="11606918" y="6567232"/>
            <a:ext cx="429608" cy="178308"/>
            <a:chOff x="1207700" y="4333950"/>
            <a:chExt cx="334325" cy="138750"/>
          </a:xfrm>
        </p:grpSpPr>
        <p:sp>
          <p:nvSpPr>
            <p:cNvPr id="535" name="Google Shape;535;p27"/>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36" name="Google Shape;536;p27"/>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28"/>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42" name="Google Shape;542;p28"/>
          <p:cNvGrpSpPr/>
          <p:nvPr/>
        </p:nvGrpSpPr>
        <p:grpSpPr>
          <a:xfrm>
            <a:off x="2071171" y="589402"/>
            <a:ext cx="7448026" cy="782198"/>
            <a:chOff x="2071171" y="589402"/>
            <a:chExt cx="7448026" cy="782198"/>
          </a:xfrm>
        </p:grpSpPr>
        <p:grpSp>
          <p:nvGrpSpPr>
            <p:cNvPr id="543" name="Google Shape;543;p28"/>
            <p:cNvGrpSpPr/>
            <p:nvPr/>
          </p:nvGrpSpPr>
          <p:grpSpPr>
            <a:xfrm>
              <a:off x="2071171" y="589402"/>
              <a:ext cx="7448026" cy="782198"/>
              <a:chOff x="4283726" y="1988544"/>
              <a:chExt cx="7448026" cy="782198"/>
            </a:xfrm>
          </p:grpSpPr>
          <p:sp>
            <p:nvSpPr>
              <p:cNvPr id="544" name="Google Shape;544;p28"/>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45" name="Google Shape;545;p28"/>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3</a:t>
                </a:r>
                <a:endParaRPr/>
              </a:p>
            </p:txBody>
          </p:sp>
        </p:grpSp>
        <p:sp>
          <p:nvSpPr>
            <p:cNvPr id="546" name="Google Shape;546;p28"/>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Arrays</a:t>
              </a:r>
              <a:endParaRPr sz="2000">
                <a:solidFill>
                  <a:schemeClr val="dk1"/>
                </a:solidFill>
                <a:latin typeface="Open Sans Light"/>
                <a:ea typeface="Open Sans Light"/>
                <a:cs typeface="Open Sans Light"/>
                <a:sym typeface="Open Sans Light"/>
              </a:endParaRPr>
            </a:p>
          </p:txBody>
        </p:sp>
      </p:grpSp>
      <p:sp>
        <p:nvSpPr>
          <p:cNvPr id="547" name="Google Shape;547;p28"/>
          <p:cNvSpPr/>
          <p:nvPr/>
        </p:nvSpPr>
        <p:spPr>
          <a:xfrm>
            <a:off x="253388" y="2296350"/>
            <a:ext cx="11533237" cy="3234118"/>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0" i="0" lang="pt-BR" sz="2800" u="none" strike="noStrike">
                <a:solidFill>
                  <a:srgbClr val="000000"/>
                </a:solidFill>
                <a:latin typeface="Montserrat"/>
                <a:ea typeface="Montserrat"/>
                <a:cs typeface="Montserrat"/>
                <a:sym typeface="Montserrat"/>
              </a:rPr>
              <a:t>Declaração de vetores</a:t>
            </a:r>
            <a:endParaRPr/>
          </a:p>
          <a:p>
            <a:pPr indent="0" lvl="0" marL="0" marR="0" rtl="0" algn="l">
              <a:spcBef>
                <a:spcPts val="0"/>
              </a:spcBef>
              <a:spcAft>
                <a:spcPts val="0"/>
              </a:spcAft>
              <a:buNone/>
            </a:pPr>
            <a:r>
              <a:rPr b="0" i="0" lang="pt-BR" sz="1800" u="none" strike="noStrike">
                <a:solidFill>
                  <a:srgbClr val="000000"/>
                </a:solidFill>
                <a:latin typeface="Montserrat"/>
                <a:ea typeface="Montserrat"/>
                <a:cs typeface="Montserrat"/>
                <a:sym typeface="Montserrat"/>
              </a:rPr>
              <a:t>Exemplo 1:</a:t>
            </a:r>
            <a:endParaRPr b="0" sz="2400">
              <a:solidFill>
                <a:schemeClr val="dk1"/>
              </a:solidFill>
              <a:latin typeface="Montserrat"/>
              <a:ea typeface="Montserrat"/>
              <a:cs typeface="Montserrat"/>
              <a:sym typeface="Montserrat"/>
            </a:endParaRPr>
          </a:p>
          <a:p>
            <a:pPr indent="0" lvl="0" marL="0" marR="0" rtl="0" algn="l">
              <a:spcBef>
                <a:spcPts val="1000"/>
              </a:spcBef>
              <a:spcAft>
                <a:spcPts val="0"/>
              </a:spcAft>
              <a:buNone/>
            </a:pPr>
            <a:r>
              <a:rPr b="0" i="0" lang="pt-BR" sz="1800" u="none" strike="noStrike">
                <a:solidFill>
                  <a:srgbClr val="000000"/>
                </a:solidFill>
                <a:latin typeface="Montserrat"/>
                <a:ea typeface="Montserrat"/>
                <a:cs typeface="Montserrat"/>
                <a:sym typeface="Montserrat"/>
              </a:rPr>
              <a:t>String[ ] nome = { "Paulo", "fernando" };</a:t>
            </a:r>
            <a:endParaRPr/>
          </a:p>
          <a:p>
            <a:pPr indent="0" lvl="0" marL="0" marR="0" rtl="0" algn="l">
              <a:spcBef>
                <a:spcPts val="1000"/>
              </a:spcBef>
              <a:spcAft>
                <a:spcPts val="0"/>
              </a:spcAft>
              <a:buNone/>
            </a:pPr>
            <a:r>
              <a:rPr b="0" i="0" lang="pt-BR" sz="1800" u="none" strike="noStrike">
                <a:solidFill>
                  <a:srgbClr val="000000"/>
                </a:solidFill>
                <a:latin typeface="Montserrat"/>
                <a:ea typeface="Montserrat"/>
                <a:cs typeface="Montserrat"/>
                <a:sym typeface="Montserrat"/>
              </a:rPr>
              <a:t>Exemplo 2:</a:t>
            </a:r>
            <a:endParaRPr/>
          </a:p>
          <a:p>
            <a:pPr indent="0" lvl="0" marL="0" marR="0" rtl="0" algn="l">
              <a:spcBef>
                <a:spcPts val="1000"/>
              </a:spcBef>
              <a:spcAft>
                <a:spcPts val="0"/>
              </a:spcAft>
              <a:buNone/>
            </a:pPr>
            <a:r>
              <a:rPr b="0" i="0" lang="pt-BR" sz="1800" u="none" strike="noStrike">
                <a:solidFill>
                  <a:srgbClr val="000000"/>
                </a:solidFill>
                <a:latin typeface="Montserrat"/>
                <a:ea typeface="Montserrat"/>
                <a:cs typeface="Montserrat"/>
                <a:sym typeface="Montserrat"/>
              </a:rPr>
              <a:t>            String[ ] nome1 = new String[] {"Beth","Deise" };</a:t>
            </a:r>
            <a:endParaRPr/>
          </a:p>
          <a:p>
            <a:pPr indent="0" lvl="0" marL="0" marR="0" rtl="0" algn="l">
              <a:spcBef>
                <a:spcPts val="1000"/>
              </a:spcBef>
              <a:spcAft>
                <a:spcPts val="0"/>
              </a:spcAft>
              <a:buNone/>
            </a:pPr>
            <a:r>
              <a:rPr b="0" i="0" lang="pt-BR" sz="1800" u="none" strike="noStrike">
                <a:solidFill>
                  <a:srgbClr val="000000"/>
                </a:solidFill>
                <a:latin typeface="Montserrat"/>
                <a:ea typeface="Montserrat"/>
                <a:cs typeface="Montserrat"/>
                <a:sym typeface="Montserrat"/>
              </a:rPr>
              <a:t>Exemplo 3:</a:t>
            </a:r>
            <a:endParaRPr/>
          </a:p>
          <a:p>
            <a:pPr indent="0" lvl="0" marL="0" marR="0" rtl="0" algn="l">
              <a:spcBef>
                <a:spcPts val="1000"/>
              </a:spcBef>
              <a:spcAft>
                <a:spcPts val="0"/>
              </a:spcAft>
              <a:buNone/>
            </a:pPr>
            <a:r>
              <a:rPr b="0" i="0" lang="pt-BR" sz="1800" u="none" strike="noStrike">
                <a:solidFill>
                  <a:srgbClr val="000000"/>
                </a:solidFill>
                <a:latin typeface="Montserrat"/>
                <a:ea typeface="Montserrat"/>
                <a:cs typeface="Montserrat"/>
                <a:sym typeface="Montserrat"/>
              </a:rPr>
              <a:t>            String[ ] nome2 = new String[2];</a:t>
            </a:r>
            <a:endParaRPr/>
          </a:p>
          <a:p>
            <a:pPr indent="0" lvl="0" marL="0" marR="0" rtl="0" algn="l">
              <a:spcBef>
                <a:spcPts val="1000"/>
              </a:spcBef>
              <a:spcAft>
                <a:spcPts val="0"/>
              </a:spcAft>
              <a:buNone/>
            </a:pPr>
            <a:r>
              <a:rPr b="0" i="0" lang="pt-BR" sz="1800" u="none" strike="noStrike">
                <a:solidFill>
                  <a:srgbClr val="000000"/>
                </a:solidFill>
                <a:latin typeface="Montserrat"/>
                <a:ea typeface="Montserrat"/>
                <a:cs typeface="Montserrat"/>
                <a:sym typeface="Montserrat"/>
              </a:rPr>
              <a:t>            nome2[0] = "Helena";</a:t>
            </a:r>
            <a:endParaRPr/>
          </a:p>
          <a:p>
            <a:pPr indent="0" lvl="0" marL="0" marR="0" rtl="0" algn="l">
              <a:spcBef>
                <a:spcPts val="1000"/>
              </a:spcBef>
              <a:spcAft>
                <a:spcPts val="0"/>
              </a:spcAft>
              <a:buNone/>
            </a:pPr>
            <a:r>
              <a:rPr b="0" i="0" lang="pt-BR" sz="1800" u="none" strike="noStrike">
                <a:solidFill>
                  <a:srgbClr val="000000"/>
                </a:solidFill>
                <a:latin typeface="Montserrat"/>
                <a:ea typeface="Montserrat"/>
                <a:cs typeface="Montserrat"/>
                <a:sym typeface="Montserrat"/>
              </a:rPr>
              <a:t>            nome2[1] = "Verônica";</a:t>
            </a:r>
            <a:endParaRPr/>
          </a:p>
        </p:txBody>
      </p:sp>
      <p:grpSp>
        <p:nvGrpSpPr>
          <p:cNvPr id="548" name="Google Shape;548;p28"/>
          <p:cNvGrpSpPr/>
          <p:nvPr/>
        </p:nvGrpSpPr>
        <p:grpSpPr>
          <a:xfrm>
            <a:off x="11606918" y="6567232"/>
            <a:ext cx="429608" cy="178308"/>
            <a:chOff x="1207700" y="4333950"/>
            <a:chExt cx="334325" cy="138750"/>
          </a:xfrm>
        </p:grpSpPr>
        <p:sp>
          <p:nvSpPr>
            <p:cNvPr id="549" name="Google Shape;549;p28"/>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50" name="Google Shape;550;p28"/>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29"/>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56" name="Google Shape;556;p29"/>
          <p:cNvGrpSpPr/>
          <p:nvPr/>
        </p:nvGrpSpPr>
        <p:grpSpPr>
          <a:xfrm>
            <a:off x="2071171" y="589402"/>
            <a:ext cx="7448026" cy="782198"/>
            <a:chOff x="2071171" y="589402"/>
            <a:chExt cx="7448026" cy="782198"/>
          </a:xfrm>
        </p:grpSpPr>
        <p:grpSp>
          <p:nvGrpSpPr>
            <p:cNvPr id="557" name="Google Shape;557;p29"/>
            <p:cNvGrpSpPr/>
            <p:nvPr/>
          </p:nvGrpSpPr>
          <p:grpSpPr>
            <a:xfrm>
              <a:off x="2071171" y="589402"/>
              <a:ext cx="7448026" cy="782198"/>
              <a:chOff x="4283726" y="1988544"/>
              <a:chExt cx="7448026" cy="782198"/>
            </a:xfrm>
          </p:grpSpPr>
          <p:sp>
            <p:nvSpPr>
              <p:cNvPr id="558" name="Google Shape;558;p29"/>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59" name="Google Shape;559;p29"/>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3</a:t>
                </a:r>
                <a:endParaRPr/>
              </a:p>
            </p:txBody>
          </p:sp>
        </p:grpSp>
        <p:sp>
          <p:nvSpPr>
            <p:cNvPr id="560" name="Google Shape;560;p29"/>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Arrays</a:t>
              </a:r>
              <a:endParaRPr sz="2000">
                <a:solidFill>
                  <a:schemeClr val="dk1"/>
                </a:solidFill>
                <a:latin typeface="Open Sans Light"/>
                <a:ea typeface="Open Sans Light"/>
                <a:cs typeface="Open Sans Light"/>
                <a:sym typeface="Open Sans Light"/>
              </a:endParaRPr>
            </a:p>
          </p:txBody>
        </p:sp>
      </p:grpSp>
      <p:sp>
        <p:nvSpPr>
          <p:cNvPr id="561" name="Google Shape;561;p29"/>
          <p:cNvSpPr/>
          <p:nvPr/>
        </p:nvSpPr>
        <p:spPr>
          <a:xfrm>
            <a:off x="325027" y="2692957"/>
            <a:ext cx="11533237" cy="3234118"/>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0" i="0" lang="pt-BR" sz="2000" u="none" strike="noStrike">
                <a:solidFill>
                  <a:srgbClr val="000000"/>
                </a:solidFill>
                <a:latin typeface="Montserrat"/>
                <a:ea typeface="Montserrat"/>
                <a:cs typeface="Montserrat"/>
                <a:sym typeface="Montserrat"/>
              </a:rPr>
              <a:t>Para ler o conteúdo de um vetor utilizamos um comando de saída de tela, por exemplo Console.Write ou Console.WriteLine, passamos como parâmetro o nome do vetor e a posição do dado entre colchetes que queremos visualizar. Por Exemplo:</a:t>
            </a:r>
            <a:endParaRPr/>
          </a:p>
          <a:p>
            <a:pPr indent="0" lvl="0" marL="0" marR="0" rtl="0" algn="l">
              <a:lnSpc>
                <a:spcPct val="150000"/>
              </a:lnSpc>
              <a:spcBef>
                <a:spcPts val="1000"/>
              </a:spcBef>
              <a:spcAft>
                <a:spcPts val="0"/>
              </a:spcAft>
              <a:buNone/>
            </a:pPr>
            <a:r>
              <a:rPr b="0" i="0" lang="pt-BR" sz="2000" u="none" strike="noStrike">
                <a:solidFill>
                  <a:srgbClr val="000000"/>
                </a:solidFill>
                <a:latin typeface="Montserrat"/>
                <a:ea typeface="Montserrat"/>
                <a:cs typeface="Montserrat"/>
                <a:sym typeface="Montserrat"/>
              </a:rPr>
              <a:t> String[ ] nome = { "Paulo", "Fernando" };</a:t>
            </a:r>
            <a:endParaRPr/>
          </a:p>
          <a:p>
            <a:pPr indent="0" lvl="0" marL="0" marR="0" rtl="0" algn="l">
              <a:lnSpc>
                <a:spcPct val="150000"/>
              </a:lnSpc>
              <a:spcBef>
                <a:spcPts val="1000"/>
              </a:spcBef>
              <a:spcAft>
                <a:spcPts val="0"/>
              </a:spcAft>
              <a:buNone/>
            </a:pPr>
            <a:r>
              <a:rPr b="0" i="0" lang="pt-BR" sz="2000" u="none" strike="noStrike">
                <a:solidFill>
                  <a:srgbClr val="000000"/>
                </a:solidFill>
                <a:latin typeface="Montserrat"/>
                <a:ea typeface="Montserrat"/>
                <a:cs typeface="Montserrat"/>
                <a:sym typeface="Montserrat"/>
              </a:rPr>
              <a:t>Console.Write(nome[0]);</a:t>
            </a:r>
            <a:endParaRPr/>
          </a:p>
          <a:p>
            <a:pPr indent="0" lvl="0" marL="0" marR="0" rtl="0" algn="l">
              <a:lnSpc>
                <a:spcPct val="150000"/>
              </a:lnSpc>
              <a:spcBef>
                <a:spcPts val="1000"/>
              </a:spcBef>
              <a:spcAft>
                <a:spcPts val="0"/>
              </a:spcAft>
              <a:buNone/>
            </a:pPr>
            <a:r>
              <a:rPr b="0" i="0" lang="pt-BR" sz="2000" u="none" strike="noStrike">
                <a:solidFill>
                  <a:srgbClr val="000000"/>
                </a:solidFill>
                <a:latin typeface="Montserrat"/>
                <a:ea typeface="Montserrat"/>
                <a:cs typeface="Montserrat"/>
                <a:sym typeface="Montserrat"/>
              </a:rPr>
              <a:t>Isso nos dará a seguinte saída: Paulo – Pois Paulo é um nome que está na primeira posição do vetor, todo Array, neste caso vetor, sempre começa com a posição zero(0)</a:t>
            </a:r>
            <a:endParaRPr/>
          </a:p>
          <a:p>
            <a:pPr indent="0" lvl="0" marL="0" marR="0" rtl="0" algn="l">
              <a:lnSpc>
                <a:spcPct val="150000"/>
              </a:lnSpc>
              <a:spcBef>
                <a:spcPts val="1000"/>
              </a:spcBef>
              <a:spcAft>
                <a:spcPts val="0"/>
              </a:spcAft>
              <a:buNone/>
            </a:pPr>
            <a:r>
              <a:t/>
            </a:r>
            <a:endParaRPr b="0" i="0" sz="2000" u="none" strike="noStrike">
              <a:solidFill>
                <a:srgbClr val="000000"/>
              </a:solidFill>
              <a:latin typeface="Montserrat"/>
              <a:ea typeface="Montserrat"/>
              <a:cs typeface="Montserrat"/>
              <a:sym typeface="Montserrat"/>
            </a:endParaRPr>
          </a:p>
        </p:txBody>
      </p:sp>
      <p:grpSp>
        <p:nvGrpSpPr>
          <p:cNvPr id="562" name="Google Shape;562;p29"/>
          <p:cNvGrpSpPr/>
          <p:nvPr/>
        </p:nvGrpSpPr>
        <p:grpSpPr>
          <a:xfrm>
            <a:off x="11606918" y="6567232"/>
            <a:ext cx="429608" cy="178308"/>
            <a:chOff x="1207700" y="4333950"/>
            <a:chExt cx="334325" cy="138750"/>
          </a:xfrm>
        </p:grpSpPr>
        <p:sp>
          <p:nvSpPr>
            <p:cNvPr id="563" name="Google Shape;563;p29"/>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64" name="Google Shape;564;p29"/>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0C0C"/>
        </a:solidFill>
      </p:bgPr>
    </p:bg>
    <p:spTree>
      <p:nvGrpSpPr>
        <p:cNvPr id="173" name="Shape 173"/>
        <p:cNvGrpSpPr/>
        <p:nvPr/>
      </p:nvGrpSpPr>
      <p:grpSpPr>
        <a:xfrm>
          <a:off x="0" y="0"/>
          <a:ext cx="0" cy="0"/>
          <a:chOff x="0" y="0"/>
          <a:chExt cx="0" cy="0"/>
        </a:xfrm>
      </p:grpSpPr>
      <p:sp>
        <p:nvSpPr>
          <p:cNvPr id="174" name="Google Shape;174;p3"/>
          <p:cNvSpPr/>
          <p:nvPr/>
        </p:nvSpPr>
        <p:spPr>
          <a:xfrm>
            <a:off x="3685867" y="2769183"/>
            <a:ext cx="2818400" cy="914000"/>
          </a:xfrm>
          <a:prstGeom prst="roundRect">
            <a:avLst>
              <a:gd fmla="val 50000" name="adj"/>
            </a:avLst>
          </a:prstGeom>
          <a:solidFill>
            <a:srgbClr val="ED183F"/>
          </a:solidFill>
          <a:ln>
            <a:noFill/>
          </a:ln>
        </p:spPr>
        <p:txBody>
          <a:bodyPr anchorCtr="0" anchor="ctr" bIns="60950" lIns="60950" spcFirstLastPara="1" rIns="60950" wrap="square" tIns="609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5" name="Google Shape;175;p3"/>
          <p:cNvSpPr txBox="1"/>
          <p:nvPr/>
        </p:nvSpPr>
        <p:spPr>
          <a:xfrm>
            <a:off x="2016086" y="2955119"/>
            <a:ext cx="9166033" cy="473976"/>
          </a:xfrm>
          <a:prstGeom prst="rect">
            <a:avLst/>
          </a:prstGeom>
          <a:solidFill>
            <a:srgbClr val="7F7F7F">
              <a:alpha val="0"/>
            </a:srgbClr>
          </a:solid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lang="pt-BR" sz="2800">
                <a:solidFill>
                  <a:schemeClr val="lt1"/>
                </a:solidFill>
                <a:latin typeface="Montserrat"/>
                <a:ea typeface="Montserrat"/>
                <a:cs typeface="Montserrat"/>
                <a:sym typeface="Montserrat"/>
              </a:rPr>
              <a:t>Desvio de fluxo</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0C0C"/>
        </a:solidFill>
      </p:bgPr>
    </p:bg>
    <p:spTree>
      <p:nvGrpSpPr>
        <p:cNvPr id="568" name="Shape 568"/>
        <p:cNvGrpSpPr/>
        <p:nvPr/>
      </p:nvGrpSpPr>
      <p:grpSpPr>
        <a:xfrm>
          <a:off x="0" y="0"/>
          <a:ext cx="0" cy="0"/>
          <a:chOff x="0" y="0"/>
          <a:chExt cx="0" cy="0"/>
        </a:xfrm>
      </p:grpSpPr>
      <p:sp>
        <p:nvSpPr>
          <p:cNvPr id="569" name="Google Shape;569;p30"/>
          <p:cNvSpPr/>
          <p:nvPr/>
        </p:nvSpPr>
        <p:spPr>
          <a:xfrm>
            <a:off x="3685867" y="2769183"/>
            <a:ext cx="2818400" cy="914000"/>
          </a:xfrm>
          <a:prstGeom prst="roundRect">
            <a:avLst>
              <a:gd fmla="val 50000" name="adj"/>
            </a:avLst>
          </a:prstGeom>
          <a:solidFill>
            <a:srgbClr val="ED183F"/>
          </a:solidFill>
          <a:ln>
            <a:noFill/>
          </a:ln>
        </p:spPr>
        <p:txBody>
          <a:bodyPr anchorCtr="0" anchor="ctr" bIns="60950" lIns="60950" spcFirstLastPara="1" rIns="60950" wrap="square" tIns="609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70" name="Google Shape;570;p30"/>
          <p:cNvSpPr txBox="1"/>
          <p:nvPr/>
        </p:nvSpPr>
        <p:spPr>
          <a:xfrm>
            <a:off x="2016086" y="2955119"/>
            <a:ext cx="9166033" cy="430887"/>
          </a:xfrm>
          <a:prstGeom prst="rect">
            <a:avLst/>
          </a:prstGeom>
          <a:solidFill>
            <a:srgbClr val="7F7F7F">
              <a:alpha val="0"/>
            </a:srgbClr>
          </a:solidFill>
          <a:ln>
            <a:noFill/>
          </a:ln>
        </p:spPr>
        <p:txBody>
          <a:bodyPr anchorCtr="0" anchor="t" bIns="0" lIns="0" spcFirstLastPara="1" rIns="0" wrap="square" tIns="0">
            <a:spAutoFit/>
          </a:bodyPr>
          <a:lstStyle/>
          <a:p>
            <a:pPr indent="0" lvl="0" marL="0" marR="0" rtl="0" algn="ctr">
              <a:spcBef>
                <a:spcPts val="0"/>
              </a:spcBef>
              <a:spcAft>
                <a:spcPts val="0"/>
              </a:spcAft>
              <a:buNone/>
            </a:pPr>
            <a:r>
              <a:rPr lang="pt-BR" sz="2800">
                <a:solidFill>
                  <a:schemeClr val="lt1"/>
                </a:solidFill>
                <a:latin typeface="Open Sans Light"/>
                <a:ea typeface="Open Sans Light"/>
                <a:cs typeface="Open Sans Light"/>
                <a:sym typeface="Open Sans Light"/>
              </a:rPr>
              <a:t>Estrutura de repetição com arrays</a:t>
            </a:r>
            <a:endParaRPr sz="2800">
              <a:solidFill>
                <a:schemeClr val="lt1"/>
              </a:solidFill>
              <a:latin typeface="Open Sans Light"/>
              <a:ea typeface="Open Sans Light"/>
              <a:cs typeface="Open Sans Light"/>
              <a:sym typeface="Open Sans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31"/>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76" name="Google Shape;576;p31"/>
          <p:cNvGrpSpPr/>
          <p:nvPr/>
        </p:nvGrpSpPr>
        <p:grpSpPr>
          <a:xfrm>
            <a:off x="2071171" y="589402"/>
            <a:ext cx="7448026" cy="782198"/>
            <a:chOff x="2071171" y="589402"/>
            <a:chExt cx="7448026" cy="782198"/>
          </a:xfrm>
        </p:grpSpPr>
        <p:grpSp>
          <p:nvGrpSpPr>
            <p:cNvPr id="577" name="Google Shape;577;p31"/>
            <p:cNvGrpSpPr/>
            <p:nvPr/>
          </p:nvGrpSpPr>
          <p:grpSpPr>
            <a:xfrm>
              <a:off x="2071171" y="589402"/>
              <a:ext cx="7448026" cy="782198"/>
              <a:chOff x="4283726" y="1988544"/>
              <a:chExt cx="7448026" cy="782198"/>
            </a:xfrm>
          </p:grpSpPr>
          <p:sp>
            <p:nvSpPr>
              <p:cNvPr id="578" name="Google Shape;578;p31"/>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p31"/>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4</a:t>
                </a:r>
                <a:endParaRPr/>
              </a:p>
            </p:txBody>
          </p:sp>
        </p:grpSp>
        <p:sp>
          <p:nvSpPr>
            <p:cNvPr id="580" name="Google Shape;580;p31"/>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Estrutura de repetição com arrays</a:t>
              </a:r>
              <a:endParaRPr sz="2000">
                <a:solidFill>
                  <a:schemeClr val="dk1"/>
                </a:solidFill>
                <a:latin typeface="Open Sans Light"/>
                <a:ea typeface="Open Sans Light"/>
                <a:cs typeface="Open Sans Light"/>
                <a:sym typeface="Open Sans Light"/>
              </a:endParaRPr>
            </a:p>
          </p:txBody>
        </p:sp>
      </p:grpSp>
      <p:sp>
        <p:nvSpPr>
          <p:cNvPr id="581" name="Google Shape;581;p31"/>
          <p:cNvSpPr/>
          <p:nvPr/>
        </p:nvSpPr>
        <p:spPr>
          <a:xfrm>
            <a:off x="325027" y="2692957"/>
            <a:ext cx="3431725" cy="3234118"/>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0" i="0" lang="pt-BR" sz="2000" u="none" strike="noStrike">
                <a:solidFill>
                  <a:srgbClr val="000000"/>
                </a:solidFill>
                <a:latin typeface="Montserrat"/>
                <a:ea typeface="Montserrat"/>
                <a:cs typeface="Montserrat"/>
                <a:sym typeface="Montserrat"/>
              </a:rPr>
              <a:t>Quando se deseja ler todo o conteúdo de um array fazemos uso de laços. Assim podemos ler o array de ponta a ponta ou apenas parte dele. Exemplo:</a:t>
            </a:r>
            <a:endParaRPr/>
          </a:p>
          <a:p>
            <a:pPr indent="0" lvl="0" marL="0" marR="0" rtl="0" algn="l">
              <a:lnSpc>
                <a:spcPct val="150000"/>
              </a:lnSpc>
              <a:spcBef>
                <a:spcPts val="1000"/>
              </a:spcBef>
              <a:spcAft>
                <a:spcPts val="0"/>
              </a:spcAft>
              <a:buNone/>
            </a:pPr>
            <a:r>
              <a:t/>
            </a:r>
            <a:endParaRPr b="0" i="0" sz="2000" u="none" strike="noStrike">
              <a:solidFill>
                <a:srgbClr val="000000"/>
              </a:solidFill>
              <a:latin typeface="Montserrat"/>
              <a:ea typeface="Montserrat"/>
              <a:cs typeface="Montserrat"/>
              <a:sym typeface="Montserrat"/>
            </a:endParaRPr>
          </a:p>
        </p:txBody>
      </p:sp>
      <p:grpSp>
        <p:nvGrpSpPr>
          <p:cNvPr id="582" name="Google Shape;582;p31"/>
          <p:cNvGrpSpPr/>
          <p:nvPr/>
        </p:nvGrpSpPr>
        <p:grpSpPr>
          <a:xfrm>
            <a:off x="11606918" y="6567232"/>
            <a:ext cx="429608" cy="178308"/>
            <a:chOff x="1207700" y="4333950"/>
            <a:chExt cx="334325" cy="138750"/>
          </a:xfrm>
        </p:grpSpPr>
        <p:sp>
          <p:nvSpPr>
            <p:cNvPr id="583" name="Google Shape;583;p31"/>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84" name="Google Shape;584;p31"/>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585" name="Google Shape;585;p31"/>
          <p:cNvCxnSpPr/>
          <p:nvPr/>
        </p:nvCxnSpPr>
        <p:spPr>
          <a:xfrm>
            <a:off x="4065224" y="2148289"/>
            <a:ext cx="0" cy="4043191"/>
          </a:xfrm>
          <a:prstGeom prst="straightConnector1">
            <a:avLst/>
          </a:prstGeom>
          <a:noFill/>
          <a:ln cap="flat" cmpd="sng" w="9525">
            <a:solidFill>
              <a:srgbClr val="ED183F"/>
            </a:solidFill>
            <a:prstDash val="solid"/>
            <a:miter lim="800000"/>
            <a:headEnd len="sm" w="sm" type="none"/>
            <a:tailEnd len="sm" w="sm" type="none"/>
          </a:ln>
        </p:spPr>
      </p:cxnSp>
      <p:pic>
        <p:nvPicPr>
          <p:cNvPr id="586" name="Google Shape;586;p31"/>
          <p:cNvPicPr preferRelativeResize="0"/>
          <p:nvPr/>
        </p:nvPicPr>
        <p:blipFill rotWithShape="1">
          <a:blip r:embed="rId3">
            <a:alphaModFix/>
          </a:blip>
          <a:srcRect b="0" l="0" r="0" t="0"/>
          <a:stretch/>
        </p:blipFill>
        <p:spPr>
          <a:xfrm>
            <a:off x="4373696" y="1614085"/>
            <a:ext cx="7233219" cy="509366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32"/>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92" name="Google Shape;592;p32"/>
          <p:cNvGrpSpPr/>
          <p:nvPr/>
        </p:nvGrpSpPr>
        <p:grpSpPr>
          <a:xfrm>
            <a:off x="2071171" y="589402"/>
            <a:ext cx="7448026" cy="895174"/>
            <a:chOff x="2071171" y="589402"/>
            <a:chExt cx="7448026" cy="895174"/>
          </a:xfrm>
        </p:grpSpPr>
        <p:grpSp>
          <p:nvGrpSpPr>
            <p:cNvPr id="593" name="Google Shape;593;p32"/>
            <p:cNvGrpSpPr/>
            <p:nvPr/>
          </p:nvGrpSpPr>
          <p:grpSpPr>
            <a:xfrm>
              <a:off x="2071171" y="589402"/>
              <a:ext cx="7448026" cy="782198"/>
              <a:chOff x="4283726" y="1988544"/>
              <a:chExt cx="7448026" cy="782198"/>
            </a:xfrm>
          </p:grpSpPr>
          <p:sp>
            <p:nvSpPr>
              <p:cNvPr id="594" name="Google Shape;594;p32"/>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95" name="Google Shape;595;p32"/>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4</a:t>
                </a:r>
                <a:endParaRPr/>
              </a:p>
            </p:txBody>
          </p:sp>
        </p:grpSp>
        <p:sp>
          <p:nvSpPr>
            <p:cNvPr id="596" name="Google Shape;596;p32"/>
            <p:cNvSpPr txBox="1"/>
            <p:nvPr/>
          </p:nvSpPr>
          <p:spPr>
            <a:xfrm>
              <a:off x="2071171" y="776690"/>
              <a:ext cx="7448026"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Estrutura de repetição com arrays</a:t>
              </a:r>
              <a:endParaRPr sz="2000">
                <a:solidFill>
                  <a:schemeClr val="dk1"/>
                </a:solidFill>
                <a:latin typeface="Open Sans Light"/>
                <a:ea typeface="Open Sans Light"/>
                <a:cs typeface="Open Sans Light"/>
                <a:sym typeface="Open Sans Light"/>
              </a:endParaRPr>
            </a:p>
            <a:p>
              <a:pPr indent="0" lvl="0" marL="0" marR="0" rtl="0" algn="ctr">
                <a:spcBef>
                  <a:spcPts val="0"/>
                </a:spcBef>
                <a:spcAft>
                  <a:spcPts val="0"/>
                </a:spcAft>
                <a:buNone/>
              </a:pPr>
              <a:r>
                <a:t/>
              </a:r>
              <a:endParaRPr sz="2000">
                <a:solidFill>
                  <a:schemeClr val="dk1"/>
                </a:solidFill>
                <a:latin typeface="Open Sans Light"/>
                <a:ea typeface="Open Sans Light"/>
                <a:cs typeface="Open Sans Light"/>
                <a:sym typeface="Open Sans Light"/>
              </a:endParaRPr>
            </a:p>
          </p:txBody>
        </p:sp>
      </p:grpSp>
      <p:sp>
        <p:nvSpPr>
          <p:cNvPr id="597" name="Google Shape;597;p32"/>
          <p:cNvSpPr/>
          <p:nvPr/>
        </p:nvSpPr>
        <p:spPr>
          <a:xfrm>
            <a:off x="325027" y="2692957"/>
            <a:ext cx="11533237" cy="3234118"/>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0" i="0" lang="pt-BR" sz="2000" u="none" strike="noStrike">
                <a:solidFill>
                  <a:srgbClr val="000000"/>
                </a:solidFill>
                <a:latin typeface="Montserrat"/>
                <a:ea typeface="Montserrat"/>
                <a:cs typeface="Montserrat"/>
                <a:sym typeface="Montserrat"/>
              </a:rPr>
              <a:t>Uma matriz é um array de 2 ou mais dimensões. Muito utilizado para armazenamento de muitos dados e de forma mais complexa. Abaixo um exemplo de matriz mais utilizado:</a:t>
            </a:r>
            <a:endParaRPr b="0" sz="2000">
              <a:solidFill>
                <a:schemeClr val="dk1"/>
              </a:solidFill>
              <a:latin typeface="Montserrat"/>
              <a:ea typeface="Montserrat"/>
              <a:cs typeface="Montserrat"/>
              <a:sym typeface="Montserrat"/>
            </a:endParaRPr>
          </a:p>
          <a:p>
            <a:pPr indent="0" lvl="0" marL="0" marR="0" rtl="0" algn="l">
              <a:lnSpc>
                <a:spcPct val="150000"/>
              </a:lnSpc>
              <a:spcBef>
                <a:spcPts val="1000"/>
              </a:spcBef>
              <a:spcAft>
                <a:spcPts val="0"/>
              </a:spcAft>
              <a:buNone/>
            </a:pPr>
            <a:r>
              <a:rPr b="0" i="0" lang="pt-BR" sz="2000" u="none" strike="noStrike">
                <a:solidFill>
                  <a:srgbClr val="000000"/>
                </a:solidFill>
                <a:latin typeface="Montserrat"/>
                <a:ea typeface="Montserrat"/>
                <a:cs typeface="Montserrat"/>
                <a:sym typeface="Montserrat"/>
              </a:rPr>
              <a:t>String[ , ] dados = {</a:t>
            </a:r>
            <a:endParaRPr b="0" sz="2000">
              <a:solidFill>
                <a:schemeClr val="dk1"/>
              </a:solidFill>
              <a:latin typeface="Montserrat"/>
              <a:ea typeface="Montserrat"/>
              <a:cs typeface="Montserrat"/>
              <a:sym typeface="Montserrat"/>
            </a:endParaRPr>
          </a:p>
          <a:p>
            <a:pPr indent="0" lvl="0" marL="0" marR="0" rtl="0" algn="l">
              <a:lnSpc>
                <a:spcPct val="150000"/>
              </a:lnSpc>
              <a:spcBef>
                <a:spcPts val="1000"/>
              </a:spcBef>
              <a:spcAft>
                <a:spcPts val="0"/>
              </a:spcAft>
              <a:buNone/>
            </a:pPr>
            <a:r>
              <a:rPr b="0" i="0" lang="pt-BR" sz="2000" u="none" strike="noStrike">
                <a:solidFill>
                  <a:srgbClr val="000000"/>
                </a:solidFill>
                <a:latin typeface="Montserrat"/>
                <a:ea typeface="Montserrat"/>
                <a:cs typeface="Montserrat"/>
                <a:sym typeface="Montserrat"/>
              </a:rPr>
              <a:t>                              {"Nome","Idade!"},</a:t>
            </a:r>
            <a:endParaRPr b="0" sz="2000">
              <a:solidFill>
                <a:schemeClr val="dk1"/>
              </a:solidFill>
              <a:latin typeface="Montserrat"/>
              <a:ea typeface="Montserrat"/>
              <a:cs typeface="Montserrat"/>
              <a:sym typeface="Montserrat"/>
            </a:endParaRPr>
          </a:p>
          <a:p>
            <a:pPr indent="0" lvl="0" marL="0" marR="0" rtl="0" algn="l">
              <a:lnSpc>
                <a:spcPct val="150000"/>
              </a:lnSpc>
              <a:spcBef>
                <a:spcPts val="1000"/>
              </a:spcBef>
              <a:spcAft>
                <a:spcPts val="0"/>
              </a:spcAft>
              <a:buNone/>
            </a:pPr>
            <a:r>
              <a:rPr b="0" i="0" lang="pt-BR" sz="2000" u="none" strike="noStrike">
                <a:solidFill>
                  <a:srgbClr val="000000"/>
                </a:solidFill>
                <a:latin typeface="Montserrat"/>
                <a:ea typeface="Montserrat"/>
                <a:cs typeface="Montserrat"/>
                <a:sym typeface="Montserrat"/>
              </a:rPr>
              <a:t>                              {"Paulo","23"},</a:t>
            </a:r>
            <a:endParaRPr b="0" sz="2000">
              <a:solidFill>
                <a:schemeClr val="dk1"/>
              </a:solidFill>
              <a:latin typeface="Montserrat"/>
              <a:ea typeface="Montserrat"/>
              <a:cs typeface="Montserrat"/>
              <a:sym typeface="Montserrat"/>
            </a:endParaRPr>
          </a:p>
          <a:p>
            <a:pPr indent="0" lvl="0" marL="0" marR="0" rtl="0" algn="l">
              <a:lnSpc>
                <a:spcPct val="150000"/>
              </a:lnSpc>
              <a:spcBef>
                <a:spcPts val="1000"/>
              </a:spcBef>
              <a:spcAft>
                <a:spcPts val="0"/>
              </a:spcAft>
              <a:buNone/>
            </a:pPr>
            <a:r>
              <a:rPr b="0" i="0" lang="pt-BR" sz="2000" u="none" strike="noStrike">
                <a:solidFill>
                  <a:srgbClr val="000000"/>
                </a:solidFill>
                <a:latin typeface="Montserrat"/>
                <a:ea typeface="Montserrat"/>
                <a:cs typeface="Montserrat"/>
                <a:sym typeface="Montserrat"/>
              </a:rPr>
              <a:t>                              {"Monica","45"}</a:t>
            </a:r>
            <a:endParaRPr b="0" sz="2000">
              <a:solidFill>
                <a:schemeClr val="dk1"/>
              </a:solidFill>
              <a:latin typeface="Montserrat"/>
              <a:ea typeface="Montserrat"/>
              <a:cs typeface="Montserrat"/>
              <a:sym typeface="Montserrat"/>
            </a:endParaRPr>
          </a:p>
          <a:p>
            <a:pPr indent="0" lvl="0" marL="0" marR="0" rtl="0" algn="l">
              <a:lnSpc>
                <a:spcPct val="150000"/>
              </a:lnSpc>
              <a:spcBef>
                <a:spcPts val="1000"/>
              </a:spcBef>
              <a:spcAft>
                <a:spcPts val="0"/>
              </a:spcAft>
              <a:buNone/>
            </a:pPr>
            <a:r>
              <a:rPr b="0" i="0" lang="pt-BR" sz="2000" u="none" strike="noStrike">
                <a:solidFill>
                  <a:srgbClr val="000000"/>
                </a:solidFill>
                <a:latin typeface="Montserrat"/>
                <a:ea typeface="Montserrat"/>
                <a:cs typeface="Montserrat"/>
                <a:sym typeface="Montserrat"/>
              </a:rPr>
              <a:t>                            };</a:t>
            </a:r>
            <a:endParaRPr b="0" sz="2000">
              <a:solidFill>
                <a:schemeClr val="dk1"/>
              </a:solidFill>
              <a:latin typeface="Montserrat"/>
              <a:ea typeface="Montserrat"/>
              <a:cs typeface="Montserrat"/>
              <a:sym typeface="Montserrat"/>
            </a:endParaRPr>
          </a:p>
          <a:p>
            <a:pPr indent="0" lvl="0" marL="0" marR="0" rtl="0" algn="l">
              <a:lnSpc>
                <a:spcPct val="150000"/>
              </a:lnSpc>
              <a:spcBef>
                <a:spcPts val="0"/>
              </a:spcBef>
              <a:spcAft>
                <a:spcPts val="0"/>
              </a:spcAft>
              <a:buNone/>
            </a:pPr>
            <a:br>
              <a:rPr lang="pt-BR" sz="2000">
                <a:solidFill>
                  <a:schemeClr val="dk1"/>
                </a:solidFill>
                <a:latin typeface="Montserrat"/>
                <a:ea typeface="Montserrat"/>
                <a:cs typeface="Montserrat"/>
                <a:sym typeface="Montserrat"/>
              </a:rPr>
            </a:br>
            <a:endParaRPr b="0" i="0" sz="2000" u="none" strike="noStrike">
              <a:solidFill>
                <a:srgbClr val="000000"/>
              </a:solidFill>
              <a:latin typeface="Montserrat"/>
              <a:ea typeface="Montserrat"/>
              <a:cs typeface="Montserrat"/>
              <a:sym typeface="Montserrat"/>
            </a:endParaRPr>
          </a:p>
        </p:txBody>
      </p:sp>
      <p:grpSp>
        <p:nvGrpSpPr>
          <p:cNvPr id="598" name="Google Shape;598;p32"/>
          <p:cNvGrpSpPr/>
          <p:nvPr/>
        </p:nvGrpSpPr>
        <p:grpSpPr>
          <a:xfrm>
            <a:off x="11606918" y="6567232"/>
            <a:ext cx="429608" cy="178308"/>
            <a:chOff x="1207700" y="4333950"/>
            <a:chExt cx="334325" cy="138750"/>
          </a:xfrm>
        </p:grpSpPr>
        <p:sp>
          <p:nvSpPr>
            <p:cNvPr id="599" name="Google Shape;599;p32"/>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00" name="Google Shape;600;p32"/>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3"/>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06" name="Google Shape;606;p33"/>
          <p:cNvGrpSpPr/>
          <p:nvPr/>
        </p:nvGrpSpPr>
        <p:grpSpPr>
          <a:xfrm>
            <a:off x="2071171" y="589402"/>
            <a:ext cx="7448026" cy="782198"/>
            <a:chOff x="2071171" y="589402"/>
            <a:chExt cx="7448026" cy="782198"/>
          </a:xfrm>
        </p:grpSpPr>
        <p:grpSp>
          <p:nvGrpSpPr>
            <p:cNvPr id="607" name="Google Shape;607;p33"/>
            <p:cNvGrpSpPr/>
            <p:nvPr/>
          </p:nvGrpSpPr>
          <p:grpSpPr>
            <a:xfrm>
              <a:off x="2071171" y="589402"/>
              <a:ext cx="7448026" cy="782198"/>
              <a:chOff x="4283726" y="1988544"/>
              <a:chExt cx="7448026" cy="782198"/>
            </a:xfrm>
          </p:grpSpPr>
          <p:sp>
            <p:nvSpPr>
              <p:cNvPr id="608" name="Google Shape;608;p33"/>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09" name="Google Shape;609;p33"/>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4</a:t>
                </a:r>
                <a:endParaRPr/>
              </a:p>
            </p:txBody>
          </p:sp>
        </p:grpSp>
        <p:sp>
          <p:nvSpPr>
            <p:cNvPr id="610" name="Google Shape;610;p33"/>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Estrutura de repetição com arrays</a:t>
              </a:r>
              <a:endParaRPr sz="2000">
                <a:solidFill>
                  <a:schemeClr val="dk1"/>
                </a:solidFill>
                <a:latin typeface="Open Sans Light"/>
                <a:ea typeface="Open Sans Light"/>
                <a:cs typeface="Open Sans Light"/>
                <a:sym typeface="Open Sans Light"/>
              </a:endParaRPr>
            </a:p>
          </p:txBody>
        </p:sp>
      </p:grpSp>
      <p:sp>
        <p:nvSpPr>
          <p:cNvPr id="611" name="Google Shape;611;p33"/>
          <p:cNvSpPr/>
          <p:nvPr/>
        </p:nvSpPr>
        <p:spPr>
          <a:xfrm>
            <a:off x="325027" y="2692957"/>
            <a:ext cx="3431725" cy="87650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pt-BR" sz="1800" u="none" strike="noStrike">
                <a:solidFill>
                  <a:srgbClr val="000000"/>
                </a:solidFill>
                <a:latin typeface="Montserrat"/>
                <a:ea typeface="Montserrat"/>
                <a:cs typeface="Montserrat"/>
                <a:sym typeface="Montserrat"/>
              </a:rPr>
              <a:t>Array – Matriz – leitura com laço</a:t>
            </a:r>
            <a:endParaRPr b="0" sz="2000">
              <a:solidFill>
                <a:schemeClr val="dk1"/>
              </a:solidFill>
              <a:latin typeface="Montserrat"/>
              <a:ea typeface="Montserrat"/>
              <a:cs typeface="Montserrat"/>
              <a:sym typeface="Montserrat"/>
            </a:endParaRPr>
          </a:p>
        </p:txBody>
      </p:sp>
      <p:grpSp>
        <p:nvGrpSpPr>
          <p:cNvPr id="612" name="Google Shape;612;p33"/>
          <p:cNvGrpSpPr/>
          <p:nvPr/>
        </p:nvGrpSpPr>
        <p:grpSpPr>
          <a:xfrm>
            <a:off x="11606918" y="6567232"/>
            <a:ext cx="429608" cy="178308"/>
            <a:chOff x="1207700" y="4333950"/>
            <a:chExt cx="334325" cy="138750"/>
          </a:xfrm>
        </p:grpSpPr>
        <p:sp>
          <p:nvSpPr>
            <p:cNvPr id="613" name="Google Shape;613;p33"/>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14" name="Google Shape;614;p33"/>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615" name="Google Shape;615;p33"/>
          <p:cNvCxnSpPr/>
          <p:nvPr/>
        </p:nvCxnSpPr>
        <p:spPr>
          <a:xfrm>
            <a:off x="4065224" y="2148289"/>
            <a:ext cx="0" cy="4043191"/>
          </a:xfrm>
          <a:prstGeom prst="straightConnector1">
            <a:avLst/>
          </a:prstGeom>
          <a:noFill/>
          <a:ln cap="flat" cmpd="sng" w="9525">
            <a:solidFill>
              <a:srgbClr val="ED183F"/>
            </a:solidFill>
            <a:prstDash val="solid"/>
            <a:miter lim="800000"/>
            <a:headEnd len="sm" w="sm" type="none"/>
            <a:tailEnd len="sm" w="sm" type="none"/>
          </a:ln>
        </p:spPr>
      </p:cxnSp>
      <p:pic>
        <p:nvPicPr>
          <p:cNvPr id="616" name="Google Shape;616;p33"/>
          <p:cNvPicPr preferRelativeResize="0"/>
          <p:nvPr/>
        </p:nvPicPr>
        <p:blipFill rotWithShape="1">
          <a:blip r:embed="rId3">
            <a:alphaModFix/>
          </a:blip>
          <a:srcRect b="0" l="0" r="0" t="0"/>
          <a:stretch/>
        </p:blipFill>
        <p:spPr>
          <a:xfrm>
            <a:off x="4471128" y="1801786"/>
            <a:ext cx="4364398" cy="4466812"/>
          </a:xfrm>
          <a:prstGeom prst="rect">
            <a:avLst/>
          </a:prstGeom>
          <a:noFill/>
          <a:ln>
            <a:noFill/>
          </a:ln>
        </p:spPr>
      </p:pic>
      <p:pic>
        <p:nvPicPr>
          <p:cNvPr id="617" name="Google Shape;617;p33"/>
          <p:cNvPicPr preferRelativeResize="0"/>
          <p:nvPr/>
        </p:nvPicPr>
        <p:blipFill rotWithShape="1">
          <a:blip r:embed="rId4">
            <a:alphaModFix/>
          </a:blip>
          <a:srcRect b="0" l="0" r="0" t="0"/>
          <a:stretch/>
        </p:blipFill>
        <p:spPr>
          <a:xfrm>
            <a:off x="8372114" y="2514600"/>
            <a:ext cx="3486150" cy="914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0C0C"/>
        </a:solidFill>
      </p:bgPr>
    </p:bg>
    <p:spTree>
      <p:nvGrpSpPr>
        <p:cNvPr id="621" name="Shape 621"/>
        <p:cNvGrpSpPr/>
        <p:nvPr/>
      </p:nvGrpSpPr>
      <p:grpSpPr>
        <a:xfrm>
          <a:off x="0" y="0"/>
          <a:ext cx="0" cy="0"/>
          <a:chOff x="0" y="0"/>
          <a:chExt cx="0" cy="0"/>
        </a:xfrm>
      </p:grpSpPr>
      <p:sp>
        <p:nvSpPr>
          <p:cNvPr id="622" name="Google Shape;622;p34"/>
          <p:cNvSpPr/>
          <p:nvPr/>
        </p:nvSpPr>
        <p:spPr>
          <a:xfrm>
            <a:off x="3685867" y="2769183"/>
            <a:ext cx="2818400" cy="914000"/>
          </a:xfrm>
          <a:prstGeom prst="roundRect">
            <a:avLst>
              <a:gd fmla="val 50000" name="adj"/>
            </a:avLst>
          </a:prstGeom>
          <a:solidFill>
            <a:srgbClr val="ED183F"/>
          </a:solidFill>
          <a:ln>
            <a:noFill/>
          </a:ln>
        </p:spPr>
        <p:txBody>
          <a:bodyPr anchorCtr="0" anchor="ctr" bIns="60950" lIns="60950" spcFirstLastPara="1" rIns="60950" wrap="square" tIns="6095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23" name="Google Shape;623;p34"/>
          <p:cNvSpPr txBox="1"/>
          <p:nvPr/>
        </p:nvSpPr>
        <p:spPr>
          <a:xfrm>
            <a:off x="2016086" y="2955119"/>
            <a:ext cx="9166033" cy="430887"/>
          </a:xfrm>
          <a:prstGeom prst="rect">
            <a:avLst/>
          </a:prstGeom>
          <a:solidFill>
            <a:srgbClr val="7F7F7F">
              <a:alpha val="0"/>
            </a:srgbClr>
          </a:solidFill>
          <a:ln>
            <a:noFill/>
          </a:ln>
        </p:spPr>
        <p:txBody>
          <a:bodyPr anchorCtr="0" anchor="t" bIns="0" lIns="0" spcFirstLastPara="1" rIns="0" wrap="square" tIns="0">
            <a:spAutoFit/>
          </a:bodyPr>
          <a:lstStyle/>
          <a:p>
            <a:pPr indent="0" lvl="0" marL="0" marR="0" rtl="0" algn="l">
              <a:spcBef>
                <a:spcPts val="0"/>
              </a:spcBef>
              <a:spcAft>
                <a:spcPts val="0"/>
              </a:spcAft>
              <a:buNone/>
            </a:pPr>
            <a:r>
              <a:rPr lang="pt-BR" sz="2800">
                <a:solidFill>
                  <a:schemeClr val="lt1"/>
                </a:solidFill>
                <a:latin typeface="Open Sans Light"/>
                <a:ea typeface="Open Sans Light"/>
                <a:cs typeface="Open Sans Light"/>
                <a:sym typeface="Open Sans Light"/>
              </a:rPr>
              <a:t>                         Exemplos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35"/>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29" name="Google Shape;629;p35"/>
          <p:cNvGrpSpPr/>
          <p:nvPr/>
        </p:nvGrpSpPr>
        <p:grpSpPr>
          <a:xfrm>
            <a:off x="2071171" y="589402"/>
            <a:ext cx="7448026" cy="782198"/>
            <a:chOff x="2071171" y="589402"/>
            <a:chExt cx="7448026" cy="782198"/>
          </a:xfrm>
        </p:grpSpPr>
        <p:grpSp>
          <p:nvGrpSpPr>
            <p:cNvPr id="630" name="Google Shape;630;p35"/>
            <p:cNvGrpSpPr/>
            <p:nvPr/>
          </p:nvGrpSpPr>
          <p:grpSpPr>
            <a:xfrm>
              <a:off x="2071171" y="589402"/>
              <a:ext cx="7448026" cy="782198"/>
              <a:chOff x="4283726" y="1988544"/>
              <a:chExt cx="7448026" cy="782198"/>
            </a:xfrm>
          </p:grpSpPr>
          <p:sp>
            <p:nvSpPr>
              <p:cNvPr id="631" name="Google Shape;631;p35"/>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32" name="Google Shape;632;p35"/>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5</a:t>
                </a:r>
                <a:endParaRPr/>
              </a:p>
            </p:txBody>
          </p:sp>
        </p:grpSp>
        <p:sp>
          <p:nvSpPr>
            <p:cNvPr id="633" name="Google Shape;633;p35"/>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Exemplos</a:t>
              </a:r>
              <a:endParaRPr/>
            </a:p>
          </p:txBody>
        </p:sp>
      </p:grpSp>
      <p:grpSp>
        <p:nvGrpSpPr>
          <p:cNvPr id="634" name="Google Shape;634;p35"/>
          <p:cNvGrpSpPr/>
          <p:nvPr/>
        </p:nvGrpSpPr>
        <p:grpSpPr>
          <a:xfrm>
            <a:off x="11606918" y="6567232"/>
            <a:ext cx="429608" cy="178308"/>
            <a:chOff x="1207700" y="4333950"/>
            <a:chExt cx="334325" cy="138750"/>
          </a:xfrm>
        </p:grpSpPr>
        <p:sp>
          <p:nvSpPr>
            <p:cNvPr id="635" name="Google Shape;635;p35"/>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36" name="Google Shape;636;p35"/>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sp>
        <p:nvSpPr>
          <p:cNvPr id="637" name="Google Shape;637;p35"/>
          <p:cNvSpPr/>
          <p:nvPr/>
        </p:nvSpPr>
        <p:spPr>
          <a:xfrm>
            <a:off x="669857" y="2414275"/>
            <a:ext cx="11629082" cy="1865696"/>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lang="pt-BR" sz="1800">
                <a:solidFill>
                  <a:srgbClr val="202122"/>
                </a:solidFill>
                <a:latin typeface="Montserrat"/>
                <a:ea typeface="Montserrat"/>
                <a:cs typeface="Montserrat"/>
                <a:sym typeface="Montserrat"/>
              </a:rPr>
              <a:t>Vamos exercitar um pouco. Exemplos de array, estruturas de repetição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36"/>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43" name="Google Shape;643;p36"/>
          <p:cNvGrpSpPr/>
          <p:nvPr/>
        </p:nvGrpSpPr>
        <p:grpSpPr>
          <a:xfrm>
            <a:off x="2071171" y="589402"/>
            <a:ext cx="7448026" cy="782198"/>
            <a:chOff x="2071171" y="589402"/>
            <a:chExt cx="7448026" cy="782198"/>
          </a:xfrm>
        </p:grpSpPr>
        <p:grpSp>
          <p:nvGrpSpPr>
            <p:cNvPr id="644" name="Google Shape;644;p36"/>
            <p:cNvGrpSpPr/>
            <p:nvPr/>
          </p:nvGrpSpPr>
          <p:grpSpPr>
            <a:xfrm>
              <a:off x="2071171" y="589402"/>
              <a:ext cx="7448026" cy="782198"/>
              <a:chOff x="4283726" y="1988544"/>
              <a:chExt cx="7448026" cy="782198"/>
            </a:xfrm>
          </p:grpSpPr>
          <p:sp>
            <p:nvSpPr>
              <p:cNvPr id="645" name="Google Shape;645;p36"/>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46" name="Google Shape;646;p36"/>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5</a:t>
                </a:r>
                <a:endParaRPr/>
              </a:p>
            </p:txBody>
          </p:sp>
        </p:grpSp>
        <p:sp>
          <p:nvSpPr>
            <p:cNvPr id="647" name="Google Shape;647;p36"/>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Exemplos</a:t>
              </a:r>
              <a:endParaRPr/>
            </a:p>
          </p:txBody>
        </p:sp>
      </p:grpSp>
      <p:grpSp>
        <p:nvGrpSpPr>
          <p:cNvPr id="648" name="Google Shape;648;p36"/>
          <p:cNvGrpSpPr/>
          <p:nvPr/>
        </p:nvGrpSpPr>
        <p:grpSpPr>
          <a:xfrm>
            <a:off x="11606918" y="6567232"/>
            <a:ext cx="429608" cy="178308"/>
            <a:chOff x="1207700" y="4333950"/>
            <a:chExt cx="334325" cy="138750"/>
          </a:xfrm>
        </p:grpSpPr>
        <p:sp>
          <p:nvSpPr>
            <p:cNvPr id="649" name="Google Shape;649;p36"/>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50" name="Google Shape;650;p36"/>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pic>
        <p:nvPicPr>
          <p:cNvPr id="651" name="Google Shape;651;p36"/>
          <p:cNvPicPr preferRelativeResize="0"/>
          <p:nvPr/>
        </p:nvPicPr>
        <p:blipFill rotWithShape="1">
          <a:blip r:embed="rId3">
            <a:alphaModFix/>
          </a:blip>
          <a:srcRect b="0" l="0" r="0" t="0"/>
          <a:stretch/>
        </p:blipFill>
        <p:spPr>
          <a:xfrm>
            <a:off x="1895446" y="1822936"/>
            <a:ext cx="8401108" cy="474429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37"/>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57" name="Google Shape;657;p37"/>
          <p:cNvGrpSpPr/>
          <p:nvPr/>
        </p:nvGrpSpPr>
        <p:grpSpPr>
          <a:xfrm>
            <a:off x="2071171" y="589402"/>
            <a:ext cx="7448026" cy="782198"/>
            <a:chOff x="2071171" y="589402"/>
            <a:chExt cx="7448026" cy="782198"/>
          </a:xfrm>
        </p:grpSpPr>
        <p:grpSp>
          <p:nvGrpSpPr>
            <p:cNvPr id="658" name="Google Shape;658;p37"/>
            <p:cNvGrpSpPr/>
            <p:nvPr/>
          </p:nvGrpSpPr>
          <p:grpSpPr>
            <a:xfrm>
              <a:off x="2071171" y="589402"/>
              <a:ext cx="7448026" cy="782198"/>
              <a:chOff x="4283726" y="1988544"/>
              <a:chExt cx="7448026" cy="782198"/>
            </a:xfrm>
          </p:grpSpPr>
          <p:sp>
            <p:nvSpPr>
              <p:cNvPr id="659" name="Google Shape;659;p37"/>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60" name="Google Shape;660;p37"/>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5</a:t>
                </a:r>
                <a:endParaRPr/>
              </a:p>
            </p:txBody>
          </p:sp>
        </p:grpSp>
        <p:sp>
          <p:nvSpPr>
            <p:cNvPr id="661" name="Google Shape;661;p37"/>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Exemplos</a:t>
              </a:r>
              <a:endParaRPr/>
            </a:p>
          </p:txBody>
        </p:sp>
      </p:grpSp>
      <p:grpSp>
        <p:nvGrpSpPr>
          <p:cNvPr id="662" name="Google Shape;662;p37"/>
          <p:cNvGrpSpPr/>
          <p:nvPr/>
        </p:nvGrpSpPr>
        <p:grpSpPr>
          <a:xfrm>
            <a:off x="11606918" y="6567232"/>
            <a:ext cx="429608" cy="178308"/>
            <a:chOff x="1207700" y="4333950"/>
            <a:chExt cx="334325" cy="138750"/>
          </a:xfrm>
        </p:grpSpPr>
        <p:sp>
          <p:nvSpPr>
            <p:cNvPr id="663" name="Google Shape;663;p37"/>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64" name="Google Shape;664;p37"/>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pic>
        <p:nvPicPr>
          <p:cNvPr id="665" name="Google Shape;665;p37"/>
          <p:cNvPicPr preferRelativeResize="0"/>
          <p:nvPr/>
        </p:nvPicPr>
        <p:blipFill rotWithShape="1">
          <a:blip r:embed="rId3">
            <a:alphaModFix/>
          </a:blip>
          <a:srcRect b="0" l="0" r="0" t="0"/>
          <a:stretch/>
        </p:blipFill>
        <p:spPr>
          <a:xfrm>
            <a:off x="1886896" y="1690263"/>
            <a:ext cx="8418207" cy="487696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38"/>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71" name="Google Shape;671;p38"/>
          <p:cNvGrpSpPr/>
          <p:nvPr/>
        </p:nvGrpSpPr>
        <p:grpSpPr>
          <a:xfrm>
            <a:off x="2071171" y="589402"/>
            <a:ext cx="7448026" cy="782198"/>
            <a:chOff x="2071171" y="589402"/>
            <a:chExt cx="7448026" cy="782198"/>
          </a:xfrm>
        </p:grpSpPr>
        <p:grpSp>
          <p:nvGrpSpPr>
            <p:cNvPr id="672" name="Google Shape;672;p38"/>
            <p:cNvGrpSpPr/>
            <p:nvPr/>
          </p:nvGrpSpPr>
          <p:grpSpPr>
            <a:xfrm>
              <a:off x="2071171" y="589402"/>
              <a:ext cx="7448026" cy="782198"/>
              <a:chOff x="4283726" y="1988544"/>
              <a:chExt cx="7448026" cy="782198"/>
            </a:xfrm>
          </p:grpSpPr>
          <p:sp>
            <p:nvSpPr>
              <p:cNvPr id="673" name="Google Shape;673;p38"/>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74" name="Google Shape;674;p38"/>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5</a:t>
                </a:r>
                <a:endParaRPr/>
              </a:p>
            </p:txBody>
          </p:sp>
        </p:grpSp>
        <p:sp>
          <p:nvSpPr>
            <p:cNvPr id="675" name="Google Shape;675;p38"/>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Exemplos</a:t>
              </a:r>
              <a:endParaRPr/>
            </a:p>
          </p:txBody>
        </p:sp>
      </p:grpSp>
      <p:grpSp>
        <p:nvGrpSpPr>
          <p:cNvPr id="676" name="Google Shape;676;p38"/>
          <p:cNvGrpSpPr/>
          <p:nvPr/>
        </p:nvGrpSpPr>
        <p:grpSpPr>
          <a:xfrm>
            <a:off x="11606918" y="6567232"/>
            <a:ext cx="429608" cy="178308"/>
            <a:chOff x="1207700" y="4333950"/>
            <a:chExt cx="334325" cy="138750"/>
          </a:xfrm>
        </p:grpSpPr>
        <p:sp>
          <p:nvSpPr>
            <p:cNvPr id="677" name="Google Shape;677;p38"/>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78" name="Google Shape;678;p38"/>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pic>
        <p:nvPicPr>
          <p:cNvPr id="679" name="Google Shape;679;p38"/>
          <p:cNvPicPr preferRelativeResize="0"/>
          <p:nvPr/>
        </p:nvPicPr>
        <p:blipFill rotWithShape="1">
          <a:blip r:embed="rId3">
            <a:alphaModFix/>
          </a:blip>
          <a:srcRect b="0" l="0" r="0" t="0"/>
          <a:stretch/>
        </p:blipFill>
        <p:spPr>
          <a:xfrm>
            <a:off x="493864" y="1558888"/>
            <a:ext cx="4829175" cy="5019675"/>
          </a:xfrm>
          <a:prstGeom prst="rect">
            <a:avLst/>
          </a:prstGeom>
          <a:noFill/>
          <a:ln>
            <a:noFill/>
          </a:ln>
        </p:spPr>
      </p:pic>
      <p:pic>
        <p:nvPicPr>
          <p:cNvPr id="680" name="Google Shape;680;p38"/>
          <p:cNvPicPr preferRelativeResize="0"/>
          <p:nvPr/>
        </p:nvPicPr>
        <p:blipFill rotWithShape="1">
          <a:blip r:embed="rId4">
            <a:alphaModFix/>
          </a:blip>
          <a:srcRect b="0" l="0" r="0" t="0"/>
          <a:stretch/>
        </p:blipFill>
        <p:spPr>
          <a:xfrm>
            <a:off x="7431722" y="1558888"/>
            <a:ext cx="4219575" cy="4981575"/>
          </a:xfrm>
          <a:prstGeom prst="rect">
            <a:avLst/>
          </a:prstGeom>
          <a:noFill/>
          <a:ln>
            <a:noFill/>
          </a:ln>
        </p:spPr>
      </p:pic>
      <p:cxnSp>
        <p:nvCxnSpPr>
          <p:cNvPr id="681" name="Google Shape;681;p38"/>
          <p:cNvCxnSpPr>
            <a:stCxn id="679" idx="3"/>
            <a:endCxn id="680" idx="1"/>
          </p:cNvCxnSpPr>
          <p:nvPr/>
        </p:nvCxnSpPr>
        <p:spPr>
          <a:xfrm flipH="1" rot="10800000">
            <a:off x="5323039" y="4049526"/>
            <a:ext cx="2108700" cy="19200"/>
          </a:xfrm>
          <a:prstGeom prst="straightConnector1">
            <a:avLst/>
          </a:prstGeom>
          <a:noFill/>
          <a:ln cap="flat" cmpd="sng" w="38100">
            <a:solidFill>
              <a:srgbClr val="C00000"/>
            </a:solidFill>
            <a:prstDash val="solid"/>
            <a:miter lim="800000"/>
            <a:headEnd len="sm" w="sm" type="none"/>
            <a:tailEnd len="med" w="med" type="triangle"/>
          </a:ln>
        </p:spPr>
      </p:cxnSp>
      <p:sp>
        <p:nvSpPr>
          <p:cNvPr id="682" name="Google Shape;682;p38"/>
          <p:cNvSpPr txBox="1"/>
          <p:nvPr/>
        </p:nvSpPr>
        <p:spPr>
          <a:xfrm>
            <a:off x="5387248" y="3429000"/>
            <a:ext cx="1961003"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Veja uma variação</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0C0C"/>
        </a:solidFill>
      </p:bgPr>
    </p:bg>
    <p:spTree>
      <p:nvGrpSpPr>
        <p:cNvPr id="686" name="Shape 686"/>
        <p:cNvGrpSpPr/>
        <p:nvPr/>
      </p:nvGrpSpPr>
      <p:grpSpPr>
        <a:xfrm>
          <a:off x="0" y="0"/>
          <a:ext cx="0" cy="0"/>
          <a:chOff x="0" y="0"/>
          <a:chExt cx="0" cy="0"/>
        </a:xfrm>
      </p:grpSpPr>
      <p:grpSp>
        <p:nvGrpSpPr>
          <p:cNvPr id="687" name="Google Shape;687;p39"/>
          <p:cNvGrpSpPr/>
          <p:nvPr/>
        </p:nvGrpSpPr>
        <p:grpSpPr>
          <a:xfrm rot="10800000">
            <a:off x="14014050" y="1410995"/>
            <a:ext cx="1034364" cy="6724375"/>
            <a:chOff x="-3766725" y="2744225"/>
            <a:chExt cx="3492900" cy="1362000"/>
          </a:xfrm>
        </p:grpSpPr>
        <p:cxnSp>
          <p:nvCxnSpPr>
            <p:cNvPr id="688" name="Google Shape;688;p39"/>
            <p:cNvCxnSpPr/>
            <p:nvPr/>
          </p:nvCxnSpPr>
          <p:spPr>
            <a:xfrm>
              <a:off x="-3766725" y="2744225"/>
              <a:ext cx="3492900" cy="0"/>
            </a:xfrm>
            <a:prstGeom prst="straightConnector1">
              <a:avLst/>
            </a:prstGeom>
            <a:noFill/>
            <a:ln cap="flat" cmpd="sng" w="9525">
              <a:solidFill>
                <a:srgbClr val="00E0CA"/>
              </a:solidFill>
              <a:prstDash val="solid"/>
              <a:round/>
              <a:headEnd len="sm" w="sm" type="none"/>
              <a:tailEnd len="sm" w="sm" type="none"/>
            </a:ln>
          </p:spPr>
        </p:cxnSp>
        <p:cxnSp>
          <p:nvCxnSpPr>
            <p:cNvPr id="689" name="Google Shape;689;p39"/>
            <p:cNvCxnSpPr/>
            <p:nvPr/>
          </p:nvCxnSpPr>
          <p:spPr>
            <a:xfrm>
              <a:off x="-3766725" y="4106225"/>
              <a:ext cx="3492900" cy="0"/>
            </a:xfrm>
            <a:prstGeom prst="straightConnector1">
              <a:avLst/>
            </a:prstGeom>
            <a:noFill/>
            <a:ln cap="flat" cmpd="sng" w="9525">
              <a:solidFill>
                <a:srgbClr val="00E0CA"/>
              </a:solidFill>
              <a:prstDash val="solid"/>
              <a:round/>
              <a:headEnd len="sm" w="sm" type="none"/>
              <a:tailEnd len="sm" w="sm" type="none"/>
            </a:ln>
          </p:spPr>
        </p:cxnSp>
        <p:cxnSp>
          <p:nvCxnSpPr>
            <p:cNvPr id="690" name="Google Shape;690;p39"/>
            <p:cNvCxnSpPr/>
            <p:nvPr/>
          </p:nvCxnSpPr>
          <p:spPr>
            <a:xfrm>
              <a:off x="-3766725" y="3833825"/>
              <a:ext cx="3492900" cy="0"/>
            </a:xfrm>
            <a:prstGeom prst="straightConnector1">
              <a:avLst/>
            </a:prstGeom>
            <a:noFill/>
            <a:ln cap="flat" cmpd="sng" w="9525">
              <a:solidFill>
                <a:srgbClr val="00E0CA"/>
              </a:solidFill>
              <a:prstDash val="solid"/>
              <a:round/>
              <a:headEnd len="sm" w="sm" type="none"/>
              <a:tailEnd len="sm" w="sm" type="none"/>
            </a:ln>
          </p:spPr>
        </p:cxnSp>
        <p:cxnSp>
          <p:nvCxnSpPr>
            <p:cNvPr id="691" name="Google Shape;691;p39"/>
            <p:cNvCxnSpPr/>
            <p:nvPr/>
          </p:nvCxnSpPr>
          <p:spPr>
            <a:xfrm>
              <a:off x="-3766725" y="3561425"/>
              <a:ext cx="3492900" cy="0"/>
            </a:xfrm>
            <a:prstGeom prst="straightConnector1">
              <a:avLst/>
            </a:prstGeom>
            <a:noFill/>
            <a:ln cap="flat" cmpd="sng" w="9525">
              <a:solidFill>
                <a:srgbClr val="00E0CA"/>
              </a:solidFill>
              <a:prstDash val="solid"/>
              <a:round/>
              <a:headEnd len="sm" w="sm" type="none"/>
              <a:tailEnd len="sm" w="sm" type="none"/>
            </a:ln>
          </p:spPr>
        </p:cxnSp>
        <p:cxnSp>
          <p:nvCxnSpPr>
            <p:cNvPr id="692" name="Google Shape;692;p39"/>
            <p:cNvCxnSpPr/>
            <p:nvPr/>
          </p:nvCxnSpPr>
          <p:spPr>
            <a:xfrm>
              <a:off x="-3766725" y="3289025"/>
              <a:ext cx="3492900" cy="0"/>
            </a:xfrm>
            <a:prstGeom prst="straightConnector1">
              <a:avLst/>
            </a:prstGeom>
            <a:noFill/>
            <a:ln cap="flat" cmpd="sng" w="9525">
              <a:solidFill>
                <a:srgbClr val="00E0CA"/>
              </a:solidFill>
              <a:prstDash val="solid"/>
              <a:round/>
              <a:headEnd len="sm" w="sm" type="none"/>
              <a:tailEnd len="sm" w="sm" type="none"/>
            </a:ln>
          </p:spPr>
        </p:cxnSp>
        <p:cxnSp>
          <p:nvCxnSpPr>
            <p:cNvPr id="693" name="Google Shape;693;p39"/>
            <p:cNvCxnSpPr/>
            <p:nvPr/>
          </p:nvCxnSpPr>
          <p:spPr>
            <a:xfrm>
              <a:off x="-3766725" y="3016625"/>
              <a:ext cx="3492900" cy="0"/>
            </a:xfrm>
            <a:prstGeom prst="straightConnector1">
              <a:avLst/>
            </a:prstGeom>
            <a:noFill/>
            <a:ln cap="flat" cmpd="sng" w="9525">
              <a:solidFill>
                <a:srgbClr val="00E0CA"/>
              </a:solidFill>
              <a:prstDash val="solid"/>
              <a:round/>
              <a:headEnd len="sm" w="sm" type="none"/>
              <a:tailEnd len="sm" w="sm" type="none"/>
            </a:ln>
          </p:spPr>
        </p:cxnSp>
      </p:grpSp>
      <p:grpSp>
        <p:nvGrpSpPr>
          <p:cNvPr id="694" name="Google Shape;694;p39"/>
          <p:cNvGrpSpPr/>
          <p:nvPr/>
        </p:nvGrpSpPr>
        <p:grpSpPr>
          <a:xfrm>
            <a:off x="609192" y="597134"/>
            <a:ext cx="1501322" cy="119995"/>
            <a:chOff x="4935498" y="1642212"/>
            <a:chExt cx="2734980" cy="217042"/>
          </a:xfrm>
        </p:grpSpPr>
        <p:sp>
          <p:nvSpPr>
            <p:cNvPr id="695" name="Google Shape;695;p39"/>
            <p:cNvSpPr/>
            <p:nvPr/>
          </p:nvSpPr>
          <p:spPr>
            <a:xfrm>
              <a:off x="5197136" y="1646235"/>
              <a:ext cx="18839" cy="209333"/>
            </a:xfrm>
            <a:custGeom>
              <a:rect b="b" l="l" r="r" t="t"/>
              <a:pathLst>
                <a:path extrusionOk="0" h="5567" w="501">
                  <a:moveTo>
                    <a:pt x="1" y="0"/>
                  </a:moveTo>
                  <a:lnTo>
                    <a:pt x="1" y="5567"/>
                  </a:lnTo>
                  <a:lnTo>
                    <a:pt x="500" y="5567"/>
                  </a:lnTo>
                  <a:lnTo>
                    <a:pt x="500" y="0"/>
                  </a:lnTo>
                  <a:close/>
                </a:path>
              </a:pathLst>
            </a:custGeom>
            <a:solidFill>
              <a:schemeClr val="lt1"/>
            </a:solidFill>
            <a:ln>
              <a:noFill/>
            </a:ln>
          </p:spPr>
          <p:txBody>
            <a:bodyPr anchorCtr="0" anchor="ctr" bIns="60950" lIns="60950" spcFirstLastPara="1" rIns="60950" wrap="square" tIns="60950">
              <a:noAutofit/>
            </a:bodyPr>
            <a:lstStyle/>
            <a:p>
              <a:pPr indent="0" lvl="0" marL="0" marR="0" rtl="0" algn="l">
                <a:spcBef>
                  <a:spcPts val="0"/>
                </a:spcBef>
                <a:spcAft>
                  <a:spcPts val="0"/>
                </a:spcAft>
                <a:buNone/>
              </a:pPr>
              <a:r>
                <a:t/>
              </a:r>
              <a:endParaRPr sz="1200">
                <a:solidFill>
                  <a:schemeClr val="lt1"/>
                </a:solidFill>
                <a:latin typeface="Calibri"/>
                <a:ea typeface="Calibri"/>
                <a:cs typeface="Calibri"/>
                <a:sym typeface="Calibri"/>
              </a:endParaRPr>
            </a:p>
          </p:txBody>
        </p:sp>
        <p:sp>
          <p:nvSpPr>
            <p:cNvPr id="696" name="Google Shape;696;p39"/>
            <p:cNvSpPr/>
            <p:nvPr/>
          </p:nvSpPr>
          <p:spPr>
            <a:xfrm>
              <a:off x="5299114" y="1642550"/>
              <a:ext cx="199293" cy="216703"/>
            </a:xfrm>
            <a:custGeom>
              <a:rect b="b" l="l" r="r" t="t"/>
              <a:pathLst>
                <a:path extrusionOk="0" h="5763" w="5300">
                  <a:moveTo>
                    <a:pt x="2820" y="0"/>
                  </a:moveTo>
                  <a:cubicBezTo>
                    <a:pt x="2204" y="0"/>
                    <a:pt x="1687" y="107"/>
                    <a:pt x="1268" y="321"/>
                  </a:cubicBezTo>
                  <a:cubicBezTo>
                    <a:pt x="848" y="544"/>
                    <a:pt x="527" y="865"/>
                    <a:pt x="322" y="1294"/>
                  </a:cubicBezTo>
                  <a:cubicBezTo>
                    <a:pt x="108" y="1722"/>
                    <a:pt x="1" y="2248"/>
                    <a:pt x="1" y="2882"/>
                  </a:cubicBezTo>
                  <a:cubicBezTo>
                    <a:pt x="1" y="3845"/>
                    <a:pt x="233" y="4568"/>
                    <a:pt x="697" y="5049"/>
                  </a:cubicBezTo>
                  <a:cubicBezTo>
                    <a:pt x="1161" y="5522"/>
                    <a:pt x="1856" y="5763"/>
                    <a:pt x="2775" y="5763"/>
                  </a:cubicBezTo>
                  <a:cubicBezTo>
                    <a:pt x="3043" y="5763"/>
                    <a:pt x="3302" y="5727"/>
                    <a:pt x="3560" y="5674"/>
                  </a:cubicBezTo>
                  <a:cubicBezTo>
                    <a:pt x="3810" y="5620"/>
                    <a:pt x="4042" y="5522"/>
                    <a:pt x="4256" y="5397"/>
                  </a:cubicBezTo>
                  <a:cubicBezTo>
                    <a:pt x="4470" y="5272"/>
                    <a:pt x="4649" y="5103"/>
                    <a:pt x="4774" y="4898"/>
                  </a:cubicBezTo>
                  <a:lnTo>
                    <a:pt x="4845" y="5665"/>
                  </a:lnTo>
                  <a:lnTo>
                    <a:pt x="5300" y="5665"/>
                  </a:lnTo>
                  <a:lnTo>
                    <a:pt x="5300" y="2783"/>
                  </a:lnTo>
                  <a:lnTo>
                    <a:pt x="2632" y="2783"/>
                  </a:lnTo>
                  <a:lnTo>
                    <a:pt x="2632" y="3265"/>
                  </a:lnTo>
                  <a:lnTo>
                    <a:pt x="4738" y="3265"/>
                  </a:lnTo>
                  <a:lnTo>
                    <a:pt x="4738" y="3408"/>
                  </a:lnTo>
                  <a:cubicBezTo>
                    <a:pt x="4738" y="3827"/>
                    <a:pt x="4666" y="4175"/>
                    <a:pt x="4542" y="4452"/>
                  </a:cubicBezTo>
                  <a:cubicBezTo>
                    <a:pt x="4408" y="4728"/>
                    <a:pt x="4203" y="4933"/>
                    <a:pt x="3908" y="5067"/>
                  </a:cubicBezTo>
                  <a:cubicBezTo>
                    <a:pt x="3623" y="5201"/>
                    <a:pt x="3230" y="5263"/>
                    <a:pt x="2748" y="5263"/>
                  </a:cubicBezTo>
                  <a:cubicBezTo>
                    <a:pt x="2302" y="5263"/>
                    <a:pt x="1919" y="5192"/>
                    <a:pt x="1598" y="5040"/>
                  </a:cubicBezTo>
                  <a:cubicBezTo>
                    <a:pt x="1276" y="4889"/>
                    <a:pt x="1027" y="4639"/>
                    <a:pt x="857" y="4300"/>
                  </a:cubicBezTo>
                  <a:cubicBezTo>
                    <a:pt x="679" y="3961"/>
                    <a:pt x="598" y="3515"/>
                    <a:pt x="598" y="2971"/>
                  </a:cubicBezTo>
                  <a:lnTo>
                    <a:pt x="598" y="2792"/>
                  </a:lnTo>
                  <a:cubicBezTo>
                    <a:pt x="598" y="2382"/>
                    <a:pt x="643" y="2034"/>
                    <a:pt x="750" y="1740"/>
                  </a:cubicBezTo>
                  <a:cubicBezTo>
                    <a:pt x="848" y="1445"/>
                    <a:pt x="1000" y="1213"/>
                    <a:pt x="1196" y="1026"/>
                  </a:cubicBezTo>
                  <a:cubicBezTo>
                    <a:pt x="1392" y="839"/>
                    <a:pt x="1624" y="705"/>
                    <a:pt x="1901" y="616"/>
                  </a:cubicBezTo>
                  <a:cubicBezTo>
                    <a:pt x="2169" y="535"/>
                    <a:pt x="2481" y="491"/>
                    <a:pt x="2820" y="491"/>
                  </a:cubicBezTo>
                  <a:cubicBezTo>
                    <a:pt x="3087" y="491"/>
                    <a:pt x="3346" y="517"/>
                    <a:pt x="3578" y="571"/>
                  </a:cubicBezTo>
                  <a:cubicBezTo>
                    <a:pt x="3810" y="616"/>
                    <a:pt x="4015" y="705"/>
                    <a:pt x="4185" y="821"/>
                  </a:cubicBezTo>
                  <a:cubicBezTo>
                    <a:pt x="4354" y="937"/>
                    <a:pt x="4488" y="1088"/>
                    <a:pt x="4586" y="1285"/>
                  </a:cubicBezTo>
                  <a:cubicBezTo>
                    <a:pt x="4684" y="1472"/>
                    <a:pt x="4738" y="1713"/>
                    <a:pt x="4738" y="1989"/>
                  </a:cubicBezTo>
                  <a:lnTo>
                    <a:pt x="5300" y="1989"/>
                  </a:lnTo>
                  <a:cubicBezTo>
                    <a:pt x="5300" y="1659"/>
                    <a:pt x="5246" y="1365"/>
                    <a:pt x="5130" y="1115"/>
                  </a:cubicBezTo>
                  <a:cubicBezTo>
                    <a:pt x="5023" y="865"/>
                    <a:pt x="4854" y="660"/>
                    <a:pt x="4640" y="500"/>
                  </a:cubicBezTo>
                  <a:cubicBezTo>
                    <a:pt x="4426" y="330"/>
                    <a:pt x="4167" y="205"/>
                    <a:pt x="3864" y="125"/>
                  </a:cubicBezTo>
                  <a:cubicBezTo>
                    <a:pt x="3560" y="36"/>
                    <a:pt x="3212" y="0"/>
                    <a:pt x="2820" y="0"/>
                  </a:cubicBezTo>
                  <a:close/>
                </a:path>
              </a:pathLst>
            </a:custGeom>
            <a:solidFill>
              <a:schemeClr val="lt1"/>
            </a:solidFill>
            <a:ln>
              <a:noFill/>
            </a:ln>
          </p:spPr>
          <p:txBody>
            <a:bodyPr anchorCtr="0" anchor="ctr" bIns="60950" lIns="60950" spcFirstLastPara="1" rIns="60950" wrap="square" tIns="60950">
              <a:noAutofit/>
            </a:bodyPr>
            <a:lstStyle/>
            <a:p>
              <a:pPr indent="0" lvl="0" marL="0" marR="0" rtl="0" algn="l">
                <a:spcBef>
                  <a:spcPts val="0"/>
                </a:spcBef>
                <a:spcAft>
                  <a:spcPts val="0"/>
                </a:spcAft>
                <a:buNone/>
              </a:pPr>
              <a:r>
                <a:t/>
              </a:r>
              <a:endParaRPr sz="1200">
                <a:solidFill>
                  <a:schemeClr val="lt1"/>
                </a:solidFill>
                <a:latin typeface="Calibri"/>
                <a:ea typeface="Calibri"/>
                <a:cs typeface="Calibri"/>
                <a:sym typeface="Calibri"/>
              </a:endParaRPr>
            </a:p>
          </p:txBody>
        </p:sp>
        <p:sp>
          <p:nvSpPr>
            <p:cNvPr id="697" name="Google Shape;697;p39"/>
            <p:cNvSpPr/>
            <p:nvPr/>
          </p:nvSpPr>
          <p:spPr>
            <a:xfrm>
              <a:off x="5599031" y="1646235"/>
              <a:ext cx="24517" cy="209333"/>
            </a:xfrm>
            <a:custGeom>
              <a:rect b="b" l="l" r="r" t="t"/>
              <a:pathLst>
                <a:path extrusionOk="0" h="5567" w="652">
                  <a:moveTo>
                    <a:pt x="0" y="0"/>
                  </a:moveTo>
                  <a:lnTo>
                    <a:pt x="0" y="5567"/>
                  </a:lnTo>
                  <a:lnTo>
                    <a:pt x="651" y="5567"/>
                  </a:lnTo>
                  <a:lnTo>
                    <a:pt x="651" y="0"/>
                  </a:lnTo>
                  <a:close/>
                </a:path>
              </a:pathLst>
            </a:custGeom>
            <a:solidFill>
              <a:schemeClr val="lt1"/>
            </a:solidFill>
            <a:ln>
              <a:noFill/>
            </a:ln>
          </p:spPr>
          <p:txBody>
            <a:bodyPr anchorCtr="0" anchor="ctr" bIns="60950" lIns="60950" spcFirstLastPara="1" rIns="60950" wrap="square" tIns="60950">
              <a:noAutofit/>
            </a:bodyPr>
            <a:lstStyle/>
            <a:p>
              <a:pPr indent="0" lvl="0" marL="0" marR="0" rtl="0" algn="l">
                <a:spcBef>
                  <a:spcPts val="0"/>
                </a:spcBef>
                <a:spcAft>
                  <a:spcPts val="0"/>
                </a:spcAft>
                <a:buNone/>
              </a:pPr>
              <a:r>
                <a:t/>
              </a:r>
              <a:endParaRPr sz="1200">
                <a:solidFill>
                  <a:schemeClr val="lt1"/>
                </a:solidFill>
                <a:latin typeface="Calibri"/>
                <a:ea typeface="Calibri"/>
                <a:cs typeface="Calibri"/>
                <a:sym typeface="Calibri"/>
              </a:endParaRPr>
            </a:p>
          </p:txBody>
        </p:sp>
        <p:sp>
          <p:nvSpPr>
            <p:cNvPr id="698" name="Google Shape;698;p39"/>
            <p:cNvSpPr/>
            <p:nvPr/>
          </p:nvSpPr>
          <p:spPr>
            <a:xfrm>
              <a:off x="5703679" y="1645897"/>
              <a:ext cx="173122" cy="209672"/>
            </a:xfrm>
            <a:custGeom>
              <a:rect b="b" l="l" r="r" t="t"/>
              <a:pathLst>
                <a:path extrusionOk="0" h="5576" w="4604">
                  <a:moveTo>
                    <a:pt x="1" y="0"/>
                  </a:moveTo>
                  <a:lnTo>
                    <a:pt x="1" y="651"/>
                  </a:lnTo>
                  <a:lnTo>
                    <a:pt x="1927" y="651"/>
                  </a:lnTo>
                  <a:lnTo>
                    <a:pt x="1927" y="5576"/>
                  </a:lnTo>
                  <a:lnTo>
                    <a:pt x="2677" y="5576"/>
                  </a:lnTo>
                  <a:lnTo>
                    <a:pt x="2677" y="651"/>
                  </a:lnTo>
                  <a:lnTo>
                    <a:pt x="4604" y="651"/>
                  </a:lnTo>
                  <a:lnTo>
                    <a:pt x="4604" y="0"/>
                  </a:lnTo>
                  <a:close/>
                </a:path>
              </a:pathLst>
            </a:custGeom>
            <a:solidFill>
              <a:schemeClr val="lt1"/>
            </a:solidFill>
            <a:ln>
              <a:noFill/>
            </a:ln>
          </p:spPr>
          <p:txBody>
            <a:bodyPr anchorCtr="0" anchor="ctr" bIns="60950" lIns="60950" spcFirstLastPara="1" rIns="60950" wrap="square" tIns="60950">
              <a:noAutofit/>
            </a:bodyPr>
            <a:lstStyle/>
            <a:p>
              <a:pPr indent="0" lvl="0" marL="0" marR="0" rtl="0" algn="l">
                <a:spcBef>
                  <a:spcPts val="0"/>
                </a:spcBef>
                <a:spcAft>
                  <a:spcPts val="0"/>
                </a:spcAft>
                <a:buNone/>
              </a:pPr>
              <a:r>
                <a:t/>
              </a:r>
              <a:endParaRPr sz="1200">
                <a:solidFill>
                  <a:schemeClr val="lt1"/>
                </a:solidFill>
                <a:latin typeface="Calibri"/>
                <a:ea typeface="Calibri"/>
                <a:cs typeface="Calibri"/>
                <a:sym typeface="Calibri"/>
              </a:endParaRPr>
            </a:p>
          </p:txBody>
        </p:sp>
        <p:sp>
          <p:nvSpPr>
            <p:cNvPr id="699" name="Google Shape;699;p39"/>
            <p:cNvSpPr/>
            <p:nvPr/>
          </p:nvSpPr>
          <p:spPr>
            <a:xfrm>
              <a:off x="5915344" y="1646235"/>
              <a:ext cx="206363" cy="209333"/>
            </a:xfrm>
            <a:custGeom>
              <a:rect b="b" l="l" r="r" t="t"/>
              <a:pathLst>
                <a:path extrusionOk="0" h="5567" w="5488">
                  <a:moveTo>
                    <a:pt x="2739" y="714"/>
                  </a:moveTo>
                  <a:cubicBezTo>
                    <a:pt x="2775" y="812"/>
                    <a:pt x="2802" y="910"/>
                    <a:pt x="2838" y="1017"/>
                  </a:cubicBezTo>
                  <a:cubicBezTo>
                    <a:pt x="2873" y="1124"/>
                    <a:pt x="2909" y="1231"/>
                    <a:pt x="2954" y="1338"/>
                  </a:cubicBezTo>
                  <a:cubicBezTo>
                    <a:pt x="2989" y="1445"/>
                    <a:pt x="3025" y="1543"/>
                    <a:pt x="3052" y="1624"/>
                  </a:cubicBezTo>
                  <a:cubicBezTo>
                    <a:pt x="3078" y="1704"/>
                    <a:pt x="3105" y="1775"/>
                    <a:pt x="3132" y="1820"/>
                  </a:cubicBezTo>
                  <a:lnTo>
                    <a:pt x="3774" y="3515"/>
                  </a:lnTo>
                  <a:lnTo>
                    <a:pt x="1651" y="3515"/>
                  </a:lnTo>
                  <a:lnTo>
                    <a:pt x="2302" y="1820"/>
                  </a:lnTo>
                  <a:cubicBezTo>
                    <a:pt x="2338" y="1740"/>
                    <a:pt x="2374" y="1633"/>
                    <a:pt x="2418" y="1499"/>
                  </a:cubicBezTo>
                  <a:cubicBezTo>
                    <a:pt x="2463" y="1365"/>
                    <a:pt x="2516" y="1231"/>
                    <a:pt x="2561" y="1089"/>
                  </a:cubicBezTo>
                  <a:cubicBezTo>
                    <a:pt x="2606" y="955"/>
                    <a:pt x="2650" y="830"/>
                    <a:pt x="2695" y="714"/>
                  </a:cubicBezTo>
                  <a:close/>
                  <a:moveTo>
                    <a:pt x="2195" y="0"/>
                  </a:moveTo>
                  <a:lnTo>
                    <a:pt x="1" y="5567"/>
                  </a:lnTo>
                  <a:lnTo>
                    <a:pt x="866" y="5567"/>
                  </a:lnTo>
                  <a:lnTo>
                    <a:pt x="1375" y="4229"/>
                  </a:lnTo>
                  <a:lnTo>
                    <a:pt x="4051" y="4229"/>
                  </a:lnTo>
                  <a:lnTo>
                    <a:pt x="4577" y="5567"/>
                  </a:lnTo>
                  <a:lnTo>
                    <a:pt x="5487" y="5567"/>
                  </a:lnTo>
                  <a:lnTo>
                    <a:pt x="3284" y="0"/>
                  </a:lnTo>
                  <a:close/>
                </a:path>
              </a:pathLst>
            </a:custGeom>
            <a:solidFill>
              <a:schemeClr val="lt1"/>
            </a:solidFill>
            <a:ln>
              <a:noFill/>
            </a:ln>
          </p:spPr>
          <p:txBody>
            <a:bodyPr anchorCtr="0" anchor="ctr" bIns="60950" lIns="60950" spcFirstLastPara="1" rIns="60950" wrap="square" tIns="60950">
              <a:noAutofit/>
            </a:bodyPr>
            <a:lstStyle/>
            <a:p>
              <a:pPr indent="0" lvl="0" marL="0" marR="0" rtl="0" algn="l">
                <a:spcBef>
                  <a:spcPts val="0"/>
                </a:spcBef>
                <a:spcAft>
                  <a:spcPts val="0"/>
                </a:spcAft>
                <a:buNone/>
              </a:pPr>
              <a:r>
                <a:t/>
              </a:r>
              <a:endParaRPr sz="1200">
                <a:solidFill>
                  <a:schemeClr val="lt1"/>
                </a:solidFill>
                <a:latin typeface="Calibri"/>
                <a:ea typeface="Calibri"/>
                <a:cs typeface="Calibri"/>
                <a:sym typeface="Calibri"/>
              </a:endParaRPr>
            </a:p>
          </p:txBody>
        </p:sp>
        <p:sp>
          <p:nvSpPr>
            <p:cNvPr id="700" name="Google Shape;700;p39"/>
            <p:cNvSpPr/>
            <p:nvPr/>
          </p:nvSpPr>
          <p:spPr>
            <a:xfrm>
              <a:off x="6194467" y="1645897"/>
              <a:ext cx="139919" cy="209672"/>
            </a:xfrm>
            <a:custGeom>
              <a:rect b="b" l="l" r="r" t="t"/>
              <a:pathLst>
                <a:path extrusionOk="0" h="5576" w="3721">
                  <a:moveTo>
                    <a:pt x="0" y="0"/>
                  </a:moveTo>
                  <a:lnTo>
                    <a:pt x="0" y="5576"/>
                  </a:lnTo>
                  <a:lnTo>
                    <a:pt x="3720" y="5576"/>
                  </a:lnTo>
                  <a:lnTo>
                    <a:pt x="3720" y="4764"/>
                  </a:lnTo>
                  <a:lnTo>
                    <a:pt x="937" y="4764"/>
                  </a:lnTo>
                  <a:lnTo>
                    <a:pt x="937" y="0"/>
                  </a:lnTo>
                  <a:close/>
                </a:path>
              </a:pathLst>
            </a:custGeom>
            <a:solidFill>
              <a:schemeClr val="lt1"/>
            </a:solidFill>
            <a:ln>
              <a:noFill/>
            </a:ln>
          </p:spPr>
          <p:txBody>
            <a:bodyPr anchorCtr="0" anchor="ctr" bIns="60950" lIns="60950" spcFirstLastPara="1" rIns="60950" wrap="square" tIns="60950">
              <a:noAutofit/>
            </a:bodyPr>
            <a:lstStyle/>
            <a:p>
              <a:pPr indent="0" lvl="0" marL="0" marR="0" rtl="0" algn="l">
                <a:spcBef>
                  <a:spcPts val="0"/>
                </a:spcBef>
                <a:spcAft>
                  <a:spcPts val="0"/>
                </a:spcAft>
                <a:buNone/>
              </a:pPr>
              <a:r>
                <a:t/>
              </a:r>
              <a:endParaRPr sz="1200">
                <a:solidFill>
                  <a:schemeClr val="lt1"/>
                </a:solidFill>
                <a:latin typeface="Calibri"/>
                <a:ea typeface="Calibri"/>
                <a:cs typeface="Calibri"/>
                <a:sym typeface="Calibri"/>
              </a:endParaRPr>
            </a:p>
          </p:txBody>
        </p:sp>
        <p:sp>
          <p:nvSpPr>
            <p:cNvPr id="701" name="Google Shape;701;p39"/>
            <p:cNvSpPr/>
            <p:nvPr/>
          </p:nvSpPr>
          <p:spPr>
            <a:xfrm>
              <a:off x="6410155" y="1645897"/>
              <a:ext cx="176469" cy="209672"/>
            </a:xfrm>
            <a:custGeom>
              <a:rect b="b" l="l" r="r" t="t"/>
              <a:pathLst>
                <a:path extrusionOk="0" h="5576" w="4693">
                  <a:moveTo>
                    <a:pt x="0" y="0"/>
                  </a:moveTo>
                  <a:lnTo>
                    <a:pt x="0" y="5576"/>
                  </a:lnTo>
                  <a:lnTo>
                    <a:pt x="1035" y="5576"/>
                  </a:lnTo>
                  <a:lnTo>
                    <a:pt x="1035" y="3167"/>
                  </a:lnTo>
                  <a:lnTo>
                    <a:pt x="3658" y="3167"/>
                  </a:lnTo>
                  <a:lnTo>
                    <a:pt x="3658" y="5576"/>
                  </a:lnTo>
                  <a:lnTo>
                    <a:pt x="4693" y="5576"/>
                  </a:lnTo>
                  <a:lnTo>
                    <a:pt x="4693" y="0"/>
                  </a:lnTo>
                  <a:lnTo>
                    <a:pt x="3658" y="0"/>
                  </a:lnTo>
                  <a:lnTo>
                    <a:pt x="3658" y="2275"/>
                  </a:lnTo>
                  <a:lnTo>
                    <a:pt x="1035" y="2275"/>
                  </a:lnTo>
                  <a:lnTo>
                    <a:pt x="1035" y="0"/>
                  </a:lnTo>
                  <a:close/>
                </a:path>
              </a:pathLst>
            </a:custGeom>
            <a:solidFill>
              <a:schemeClr val="lt1"/>
            </a:solidFill>
            <a:ln>
              <a:noFill/>
            </a:ln>
          </p:spPr>
          <p:txBody>
            <a:bodyPr anchorCtr="0" anchor="ctr" bIns="60950" lIns="60950" spcFirstLastPara="1" rIns="60950" wrap="square" tIns="60950">
              <a:noAutofit/>
            </a:bodyPr>
            <a:lstStyle/>
            <a:p>
              <a:pPr indent="0" lvl="0" marL="0" marR="0" rtl="0" algn="l">
                <a:spcBef>
                  <a:spcPts val="0"/>
                </a:spcBef>
                <a:spcAft>
                  <a:spcPts val="0"/>
                </a:spcAft>
                <a:buNone/>
              </a:pPr>
              <a:r>
                <a:t/>
              </a:r>
              <a:endParaRPr sz="1200">
                <a:solidFill>
                  <a:schemeClr val="lt1"/>
                </a:solidFill>
                <a:latin typeface="Calibri"/>
                <a:ea typeface="Calibri"/>
                <a:cs typeface="Calibri"/>
                <a:sym typeface="Calibri"/>
              </a:endParaRPr>
            </a:p>
          </p:txBody>
        </p:sp>
        <p:sp>
          <p:nvSpPr>
            <p:cNvPr id="702" name="Google Shape;702;p39"/>
            <p:cNvSpPr/>
            <p:nvPr/>
          </p:nvSpPr>
          <p:spPr>
            <a:xfrm>
              <a:off x="6666416" y="1642550"/>
              <a:ext cx="213394" cy="216703"/>
            </a:xfrm>
            <a:custGeom>
              <a:rect b="b" l="l" r="r" t="t"/>
              <a:pathLst>
                <a:path extrusionOk="0" h="5763" w="5675">
                  <a:moveTo>
                    <a:pt x="2829" y="946"/>
                  </a:moveTo>
                  <a:cubicBezTo>
                    <a:pt x="3105" y="946"/>
                    <a:pt x="3337" y="981"/>
                    <a:pt x="3543" y="1062"/>
                  </a:cubicBezTo>
                  <a:cubicBezTo>
                    <a:pt x="3748" y="1142"/>
                    <a:pt x="3926" y="1258"/>
                    <a:pt x="4069" y="1410"/>
                  </a:cubicBezTo>
                  <a:cubicBezTo>
                    <a:pt x="4203" y="1570"/>
                    <a:pt x="4310" y="1757"/>
                    <a:pt x="4390" y="1980"/>
                  </a:cubicBezTo>
                  <a:cubicBezTo>
                    <a:pt x="4461" y="2212"/>
                    <a:pt x="4497" y="2471"/>
                    <a:pt x="4497" y="2774"/>
                  </a:cubicBezTo>
                  <a:lnTo>
                    <a:pt x="4497" y="2989"/>
                  </a:lnTo>
                  <a:cubicBezTo>
                    <a:pt x="4497" y="3292"/>
                    <a:pt x="4461" y="3551"/>
                    <a:pt x="4390" y="3774"/>
                  </a:cubicBezTo>
                  <a:cubicBezTo>
                    <a:pt x="4310" y="3997"/>
                    <a:pt x="4203" y="4193"/>
                    <a:pt x="4069" y="4345"/>
                  </a:cubicBezTo>
                  <a:cubicBezTo>
                    <a:pt x="3926" y="4496"/>
                    <a:pt x="3748" y="4612"/>
                    <a:pt x="3543" y="4692"/>
                  </a:cubicBezTo>
                  <a:cubicBezTo>
                    <a:pt x="3337" y="4773"/>
                    <a:pt x="3105" y="4808"/>
                    <a:pt x="2829" y="4808"/>
                  </a:cubicBezTo>
                  <a:cubicBezTo>
                    <a:pt x="2561" y="4808"/>
                    <a:pt x="2320" y="4773"/>
                    <a:pt x="2115" y="4692"/>
                  </a:cubicBezTo>
                  <a:cubicBezTo>
                    <a:pt x="1910" y="4612"/>
                    <a:pt x="1741" y="4496"/>
                    <a:pt x="1598" y="4345"/>
                  </a:cubicBezTo>
                  <a:cubicBezTo>
                    <a:pt x="1464" y="4193"/>
                    <a:pt x="1357" y="3997"/>
                    <a:pt x="1286" y="3774"/>
                  </a:cubicBezTo>
                  <a:cubicBezTo>
                    <a:pt x="1223" y="3551"/>
                    <a:pt x="1187" y="3292"/>
                    <a:pt x="1187" y="2989"/>
                  </a:cubicBezTo>
                  <a:lnTo>
                    <a:pt x="1187" y="2774"/>
                  </a:lnTo>
                  <a:cubicBezTo>
                    <a:pt x="1187" y="2471"/>
                    <a:pt x="1223" y="2212"/>
                    <a:pt x="1286" y="1980"/>
                  </a:cubicBezTo>
                  <a:cubicBezTo>
                    <a:pt x="1357" y="1757"/>
                    <a:pt x="1464" y="1570"/>
                    <a:pt x="1598" y="1410"/>
                  </a:cubicBezTo>
                  <a:cubicBezTo>
                    <a:pt x="1741" y="1258"/>
                    <a:pt x="1910" y="1142"/>
                    <a:pt x="2115" y="1062"/>
                  </a:cubicBezTo>
                  <a:cubicBezTo>
                    <a:pt x="2320" y="981"/>
                    <a:pt x="2561" y="946"/>
                    <a:pt x="2829" y="946"/>
                  </a:cubicBezTo>
                  <a:close/>
                  <a:moveTo>
                    <a:pt x="2829" y="0"/>
                  </a:moveTo>
                  <a:cubicBezTo>
                    <a:pt x="2249" y="0"/>
                    <a:pt x="1741" y="98"/>
                    <a:pt x="1321" y="312"/>
                  </a:cubicBezTo>
                  <a:cubicBezTo>
                    <a:pt x="893" y="517"/>
                    <a:pt x="563" y="830"/>
                    <a:pt x="340" y="1258"/>
                  </a:cubicBezTo>
                  <a:cubicBezTo>
                    <a:pt x="117" y="1686"/>
                    <a:pt x="1" y="2221"/>
                    <a:pt x="1" y="2882"/>
                  </a:cubicBezTo>
                  <a:cubicBezTo>
                    <a:pt x="1" y="3524"/>
                    <a:pt x="117" y="4059"/>
                    <a:pt x="340" y="4487"/>
                  </a:cubicBezTo>
                  <a:cubicBezTo>
                    <a:pt x="563" y="4915"/>
                    <a:pt x="893" y="5237"/>
                    <a:pt x="1321" y="5451"/>
                  </a:cubicBezTo>
                  <a:cubicBezTo>
                    <a:pt x="1741" y="5656"/>
                    <a:pt x="2249" y="5763"/>
                    <a:pt x="2829" y="5763"/>
                  </a:cubicBezTo>
                  <a:cubicBezTo>
                    <a:pt x="3427" y="5763"/>
                    <a:pt x="3935" y="5656"/>
                    <a:pt x="4354" y="5451"/>
                  </a:cubicBezTo>
                  <a:cubicBezTo>
                    <a:pt x="4783" y="5237"/>
                    <a:pt x="5104" y="4915"/>
                    <a:pt x="5336" y="4487"/>
                  </a:cubicBezTo>
                  <a:cubicBezTo>
                    <a:pt x="5559" y="4059"/>
                    <a:pt x="5675" y="3524"/>
                    <a:pt x="5675" y="2882"/>
                  </a:cubicBezTo>
                  <a:cubicBezTo>
                    <a:pt x="5675" y="2221"/>
                    <a:pt x="5559" y="1686"/>
                    <a:pt x="5336" y="1258"/>
                  </a:cubicBezTo>
                  <a:cubicBezTo>
                    <a:pt x="5104" y="830"/>
                    <a:pt x="4783" y="517"/>
                    <a:pt x="4354" y="312"/>
                  </a:cubicBezTo>
                  <a:cubicBezTo>
                    <a:pt x="3935" y="98"/>
                    <a:pt x="3427" y="0"/>
                    <a:pt x="2829" y="0"/>
                  </a:cubicBezTo>
                  <a:close/>
                </a:path>
              </a:pathLst>
            </a:custGeom>
            <a:solidFill>
              <a:schemeClr val="lt1"/>
            </a:solidFill>
            <a:ln>
              <a:noFill/>
            </a:ln>
          </p:spPr>
          <p:txBody>
            <a:bodyPr anchorCtr="0" anchor="ctr" bIns="60950" lIns="60950" spcFirstLastPara="1" rIns="60950" wrap="square" tIns="60950">
              <a:noAutofit/>
            </a:bodyPr>
            <a:lstStyle/>
            <a:p>
              <a:pPr indent="0" lvl="0" marL="0" marR="0" rtl="0" algn="l">
                <a:spcBef>
                  <a:spcPts val="0"/>
                </a:spcBef>
                <a:spcAft>
                  <a:spcPts val="0"/>
                </a:spcAft>
                <a:buNone/>
              </a:pPr>
              <a:r>
                <a:t/>
              </a:r>
              <a:endParaRPr sz="1200">
                <a:solidFill>
                  <a:schemeClr val="lt1"/>
                </a:solidFill>
                <a:latin typeface="Calibri"/>
                <a:ea typeface="Calibri"/>
                <a:cs typeface="Calibri"/>
                <a:sym typeface="Calibri"/>
              </a:endParaRPr>
            </a:p>
          </p:txBody>
        </p:sp>
        <p:sp>
          <p:nvSpPr>
            <p:cNvPr id="703" name="Google Shape;703;p39"/>
            <p:cNvSpPr/>
            <p:nvPr/>
          </p:nvSpPr>
          <p:spPr>
            <a:xfrm>
              <a:off x="6958625" y="1645897"/>
              <a:ext cx="186884" cy="213357"/>
            </a:xfrm>
            <a:custGeom>
              <a:rect b="b" l="l" r="r" t="t"/>
              <a:pathLst>
                <a:path extrusionOk="0" h="5674" w="4970">
                  <a:moveTo>
                    <a:pt x="0" y="0"/>
                  </a:moveTo>
                  <a:lnTo>
                    <a:pt x="0" y="3453"/>
                  </a:lnTo>
                  <a:cubicBezTo>
                    <a:pt x="0" y="3943"/>
                    <a:pt x="98" y="4354"/>
                    <a:pt x="295" y="4684"/>
                  </a:cubicBezTo>
                  <a:cubicBezTo>
                    <a:pt x="491" y="5014"/>
                    <a:pt x="776" y="5264"/>
                    <a:pt x="1142" y="5424"/>
                  </a:cubicBezTo>
                  <a:cubicBezTo>
                    <a:pt x="1517" y="5585"/>
                    <a:pt x="1963" y="5674"/>
                    <a:pt x="2480" y="5674"/>
                  </a:cubicBezTo>
                  <a:cubicBezTo>
                    <a:pt x="2998" y="5674"/>
                    <a:pt x="3444" y="5585"/>
                    <a:pt x="3818" y="5424"/>
                  </a:cubicBezTo>
                  <a:cubicBezTo>
                    <a:pt x="4184" y="5264"/>
                    <a:pt x="4470" y="5014"/>
                    <a:pt x="4675" y="4684"/>
                  </a:cubicBezTo>
                  <a:cubicBezTo>
                    <a:pt x="4871" y="4354"/>
                    <a:pt x="4969" y="3943"/>
                    <a:pt x="4969" y="3453"/>
                  </a:cubicBezTo>
                  <a:lnTo>
                    <a:pt x="4969" y="0"/>
                  </a:lnTo>
                  <a:lnTo>
                    <a:pt x="3685" y="0"/>
                  </a:lnTo>
                  <a:lnTo>
                    <a:pt x="3685" y="3426"/>
                  </a:lnTo>
                  <a:cubicBezTo>
                    <a:pt x="3685" y="3810"/>
                    <a:pt x="3578" y="4104"/>
                    <a:pt x="3372" y="4318"/>
                  </a:cubicBezTo>
                  <a:cubicBezTo>
                    <a:pt x="3158" y="4532"/>
                    <a:pt x="2864" y="4639"/>
                    <a:pt x="2471" y="4639"/>
                  </a:cubicBezTo>
                  <a:cubicBezTo>
                    <a:pt x="2088" y="4639"/>
                    <a:pt x="1793" y="4532"/>
                    <a:pt x="1588" y="4318"/>
                  </a:cubicBezTo>
                  <a:cubicBezTo>
                    <a:pt x="1383" y="4104"/>
                    <a:pt x="1276" y="3810"/>
                    <a:pt x="1276" y="3426"/>
                  </a:cubicBezTo>
                  <a:lnTo>
                    <a:pt x="1276" y="0"/>
                  </a:lnTo>
                  <a:close/>
                </a:path>
              </a:pathLst>
            </a:custGeom>
            <a:solidFill>
              <a:schemeClr val="lt1"/>
            </a:solidFill>
            <a:ln>
              <a:noFill/>
            </a:ln>
          </p:spPr>
          <p:txBody>
            <a:bodyPr anchorCtr="0" anchor="ctr" bIns="60950" lIns="60950" spcFirstLastPara="1" rIns="60950" wrap="square" tIns="60950">
              <a:noAutofit/>
            </a:bodyPr>
            <a:lstStyle/>
            <a:p>
              <a:pPr indent="0" lvl="0" marL="0" marR="0" rtl="0" algn="l">
                <a:spcBef>
                  <a:spcPts val="0"/>
                </a:spcBef>
                <a:spcAft>
                  <a:spcPts val="0"/>
                </a:spcAft>
                <a:buNone/>
              </a:pPr>
              <a:r>
                <a:t/>
              </a:r>
              <a:endParaRPr sz="1200">
                <a:solidFill>
                  <a:schemeClr val="lt1"/>
                </a:solidFill>
                <a:latin typeface="Calibri"/>
                <a:ea typeface="Calibri"/>
                <a:cs typeface="Calibri"/>
                <a:sym typeface="Calibri"/>
              </a:endParaRPr>
            </a:p>
          </p:txBody>
        </p:sp>
        <p:sp>
          <p:nvSpPr>
            <p:cNvPr id="704" name="Google Shape;704;p39"/>
            <p:cNvSpPr/>
            <p:nvPr/>
          </p:nvSpPr>
          <p:spPr>
            <a:xfrm>
              <a:off x="7223610" y="1642212"/>
              <a:ext cx="187223" cy="217042"/>
            </a:xfrm>
            <a:custGeom>
              <a:rect b="b" l="l" r="r" t="t"/>
              <a:pathLst>
                <a:path extrusionOk="0" h="5772" w="4979">
                  <a:moveTo>
                    <a:pt x="2490" y="0"/>
                  </a:moveTo>
                  <a:cubicBezTo>
                    <a:pt x="2169" y="0"/>
                    <a:pt x="1865" y="27"/>
                    <a:pt x="1580" y="89"/>
                  </a:cubicBezTo>
                  <a:cubicBezTo>
                    <a:pt x="1294" y="152"/>
                    <a:pt x="1036" y="250"/>
                    <a:pt x="822" y="384"/>
                  </a:cubicBezTo>
                  <a:cubicBezTo>
                    <a:pt x="599" y="526"/>
                    <a:pt x="429" y="696"/>
                    <a:pt x="304" y="910"/>
                  </a:cubicBezTo>
                  <a:cubicBezTo>
                    <a:pt x="179" y="1124"/>
                    <a:pt x="117" y="1374"/>
                    <a:pt x="117" y="1668"/>
                  </a:cubicBezTo>
                  <a:cubicBezTo>
                    <a:pt x="117" y="1936"/>
                    <a:pt x="161" y="2159"/>
                    <a:pt x="260" y="2346"/>
                  </a:cubicBezTo>
                  <a:cubicBezTo>
                    <a:pt x="349" y="2534"/>
                    <a:pt x="483" y="2685"/>
                    <a:pt x="643" y="2810"/>
                  </a:cubicBezTo>
                  <a:cubicBezTo>
                    <a:pt x="795" y="2935"/>
                    <a:pt x="982" y="3042"/>
                    <a:pt x="1178" y="3122"/>
                  </a:cubicBezTo>
                  <a:cubicBezTo>
                    <a:pt x="1384" y="3203"/>
                    <a:pt x="1589" y="3274"/>
                    <a:pt x="1803" y="3328"/>
                  </a:cubicBezTo>
                  <a:cubicBezTo>
                    <a:pt x="2017" y="3381"/>
                    <a:pt x="2231" y="3435"/>
                    <a:pt x="2427" y="3479"/>
                  </a:cubicBezTo>
                  <a:cubicBezTo>
                    <a:pt x="2633" y="3524"/>
                    <a:pt x="2811" y="3577"/>
                    <a:pt x="2972" y="3631"/>
                  </a:cubicBezTo>
                  <a:cubicBezTo>
                    <a:pt x="3132" y="3684"/>
                    <a:pt x="3257" y="3756"/>
                    <a:pt x="3346" y="3836"/>
                  </a:cubicBezTo>
                  <a:cubicBezTo>
                    <a:pt x="3444" y="3916"/>
                    <a:pt x="3489" y="4023"/>
                    <a:pt x="3489" y="4148"/>
                  </a:cubicBezTo>
                  <a:cubicBezTo>
                    <a:pt x="3489" y="4220"/>
                    <a:pt x="3480" y="4291"/>
                    <a:pt x="3444" y="4345"/>
                  </a:cubicBezTo>
                  <a:cubicBezTo>
                    <a:pt x="3418" y="4398"/>
                    <a:pt x="3373" y="4452"/>
                    <a:pt x="3311" y="4487"/>
                  </a:cubicBezTo>
                  <a:cubicBezTo>
                    <a:pt x="3248" y="4532"/>
                    <a:pt x="3177" y="4568"/>
                    <a:pt x="3096" y="4594"/>
                  </a:cubicBezTo>
                  <a:cubicBezTo>
                    <a:pt x="3016" y="4621"/>
                    <a:pt x="2918" y="4639"/>
                    <a:pt x="2820" y="4648"/>
                  </a:cubicBezTo>
                  <a:cubicBezTo>
                    <a:pt x="2713" y="4657"/>
                    <a:pt x="2606" y="4666"/>
                    <a:pt x="2490" y="4666"/>
                  </a:cubicBezTo>
                  <a:cubicBezTo>
                    <a:pt x="2267" y="4666"/>
                    <a:pt x="2079" y="4639"/>
                    <a:pt x="1919" y="4594"/>
                  </a:cubicBezTo>
                  <a:cubicBezTo>
                    <a:pt x="1758" y="4550"/>
                    <a:pt x="1633" y="4470"/>
                    <a:pt x="1544" y="4371"/>
                  </a:cubicBezTo>
                  <a:cubicBezTo>
                    <a:pt x="1455" y="4264"/>
                    <a:pt x="1410" y="4122"/>
                    <a:pt x="1410" y="3952"/>
                  </a:cubicBezTo>
                  <a:cubicBezTo>
                    <a:pt x="1410" y="3934"/>
                    <a:pt x="1410" y="3916"/>
                    <a:pt x="1410" y="3890"/>
                  </a:cubicBezTo>
                  <a:cubicBezTo>
                    <a:pt x="1410" y="3863"/>
                    <a:pt x="1410" y="3845"/>
                    <a:pt x="1410" y="3827"/>
                  </a:cubicBezTo>
                  <a:lnTo>
                    <a:pt x="10" y="3827"/>
                  </a:lnTo>
                  <a:cubicBezTo>
                    <a:pt x="1" y="3845"/>
                    <a:pt x="1" y="3863"/>
                    <a:pt x="1" y="3890"/>
                  </a:cubicBezTo>
                  <a:lnTo>
                    <a:pt x="1" y="3970"/>
                  </a:lnTo>
                  <a:cubicBezTo>
                    <a:pt x="1" y="4300"/>
                    <a:pt x="72" y="4585"/>
                    <a:pt x="206" y="4817"/>
                  </a:cubicBezTo>
                  <a:cubicBezTo>
                    <a:pt x="340" y="5040"/>
                    <a:pt x="527" y="5228"/>
                    <a:pt x="759" y="5371"/>
                  </a:cubicBezTo>
                  <a:cubicBezTo>
                    <a:pt x="1000" y="5513"/>
                    <a:pt x="1268" y="5611"/>
                    <a:pt x="1580" y="5674"/>
                  </a:cubicBezTo>
                  <a:cubicBezTo>
                    <a:pt x="1883" y="5736"/>
                    <a:pt x="2213" y="5772"/>
                    <a:pt x="2570" y="5772"/>
                  </a:cubicBezTo>
                  <a:cubicBezTo>
                    <a:pt x="3025" y="5772"/>
                    <a:pt x="3444" y="5710"/>
                    <a:pt x="3801" y="5585"/>
                  </a:cubicBezTo>
                  <a:cubicBezTo>
                    <a:pt x="4167" y="5460"/>
                    <a:pt x="4461" y="5263"/>
                    <a:pt x="4667" y="4987"/>
                  </a:cubicBezTo>
                  <a:cubicBezTo>
                    <a:pt x="4872" y="4719"/>
                    <a:pt x="4979" y="4362"/>
                    <a:pt x="4979" y="3916"/>
                  </a:cubicBezTo>
                  <a:cubicBezTo>
                    <a:pt x="4979" y="3667"/>
                    <a:pt x="4934" y="3444"/>
                    <a:pt x="4836" y="3265"/>
                  </a:cubicBezTo>
                  <a:cubicBezTo>
                    <a:pt x="4738" y="3087"/>
                    <a:pt x="4613" y="2935"/>
                    <a:pt x="4452" y="2819"/>
                  </a:cubicBezTo>
                  <a:cubicBezTo>
                    <a:pt x="4292" y="2694"/>
                    <a:pt x="4104" y="2596"/>
                    <a:pt x="3908" y="2516"/>
                  </a:cubicBezTo>
                  <a:cubicBezTo>
                    <a:pt x="3703" y="2436"/>
                    <a:pt x="3498" y="2373"/>
                    <a:pt x="3284" y="2320"/>
                  </a:cubicBezTo>
                  <a:cubicBezTo>
                    <a:pt x="3070" y="2275"/>
                    <a:pt x="2864" y="2221"/>
                    <a:pt x="2668" y="2177"/>
                  </a:cubicBezTo>
                  <a:cubicBezTo>
                    <a:pt x="2463" y="2132"/>
                    <a:pt x="2285" y="2079"/>
                    <a:pt x="2124" y="2025"/>
                  </a:cubicBezTo>
                  <a:cubicBezTo>
                    <a:pt x="1955" y="1972"/>
                    <a:pt x="1830" y="1909"/>
                    <a:pt x="1731" y="1829"/>
                  </a:cubicBezTo>
                  <a:cubicBezTo>
                    <a:pt x="1642" y="1758"/>
                    <a:pt x="1598" y="1659"/>
                    <a:pt x="1598" y="1543"/>
                  </a:cubicBezTo>
                  <a:cubicBezTo>
                    <a:pt x="1598" y="1445"/>
                    <a:pt x="1633" y="1356"/>
                    <a:pt x="1705" y="1285"/>
                  </a:cubicBezTo>
                  <a:cubicBezTo>
                    <a:pt x="1776" y="1213"/>
                    <a:pt x="1883" y="1160"/>
                    <a:pt x="2017" y="1124"/>
                  </a:cubicBezTo>
                  <a:cubicBezTo>
                    <a:pt x="2160" y="1088"/>
                    <a:pt x="2329" y="1071"/>
                    <a:pt x="2525" y="1071"/>
                  </a:cubicBezTo>
                  <a:cubicBezTo>
                    <a:pt x="2731" y="1071"/>
                    <a:pt x="2891" y="1097"/>
                    <a:pt x="3034" y="1151"/>
                  </a:cubicBezTo>
                  <a:cubicBezTo>
                    <a:pt x="3168" y="1213"/>
                    <a:pt x="3266" y="1285"/>
                    <a:pt x="3337" y="1383"/>
                  </a:cubicBezTo>
                  <a:cubicBezTo>
                    <a:pt x="3400" y="1472"/>
                    <a:pt x="3435" y="1588"/>
                    <a:pt x="3435" y="1713"/>
                  </a:cubicBezTo>
                  <a:lnTo>
                    <a:pt x="3435" y="1766"/>
                  </a:lnTo>
                  <a:lnTo>
                    <a:pt x="4836" y="1766"/>
                  </a:lnTo>
                  <a:lnTo>
                    <a:pt x="4836" y="1668"/>
                  </a:lnTo>
                  <a:cubicBezTo>
                    <a:pt x="4827" y="1374"/>
                    <a:pt x="4765" y="1124"/>
                    <a:pt x="4640" y="919"/>
                  </a:cubicBezTo>
                  <a:cubicBezTo>
                    <a:pt x="4524" y="714"/>
                    <a:pt x="4354" y="535"/>
                    <a:pt x="4131" y="402"/>
                  </a:cubicBezTo>
                  <a:cubicBezTo>
                    <a:pt x="3917" y="259"/>
                    <a:pt x="3667" y="161"/>
                    <a:pt x="3391" y="98"/>
                  </a:cubicBezTo>
                  <a:cubicBezTo>
                    <a:pt x="3114" y="27"/>
                    <a:pt x="2811" y="0"/>
                    <a:pt x="2490" y="0"/>
                  </a:cubicBezTo>
                  <a:close/>
                </a:path>
              </a:pathLst>
            </a:custGeom>
            <a:solidFill>
              <a:schemeClr val="lt1"/>
            </a:solidFill>
            <a:ln>
              <a:noFill/>
            </a:ln>
          </p:spPr>
          <p:txBody>
            <a:bodyPr anchorCtr="0" anchor="ctr" bIns="60950" lIns="60950" spcFirstLastPara="1" rIns="60950" wrap="square" tIns="60950">
              <a:noAutofit/>
            </a:bodyPr>
            <a:lstStyle/>
            <a:p>
              <a:pPr indent="0" lvl="0" marL="0" marR="0" rtl="0" algn="l">
                <a:spcBef>
                  <a:spcPts val="0"/>
                </a:spcBef>
                <a:spcAft>
                  <a:spcPts val="0"/>
                </a:spcAft>
                <a:buNone/>
              </a:pPr>
              <a:r>
                <a:t/>
              </a:r>
              <a:endParaRPr sz="1200">
                <a:solidFill>
                  <a:schemeClr val="lt1"/>
                </a:solidFill>
                <a:latin typeface="Calibri"/>
                <a:ea typeface="Calibri"/>
                <a:cs typeface="Calibri"/>
                <a:sym typeface="Calibri"/>
              </a:endParaRPr>
            </a:p>
          </p:txBody>
        </p:sp>
        <p:sp>
          <p:nvSpPr>
            <p:cNvPr id="705" name="Google Shape;705;p39"/>
            <p:cNvSpPr/>
            <p:nvPr/>
          </p:nvSpPr>
          <p:spPr>
            <a:xfrm>
              <a:off x="7489309" y="1645559"/>
              <a:ext cx="181169" cy="210010"/>
            </a:xfrm>
            <a:custGeom>
              <a:rect b="b" l="l" r="r" t="t"/>
              <a:pathLst>
                <a:path extrusionOk="0" h="5585" w="4818">
                  <a:moveTo>
                    <a:pt x="0" y="0"/>
                  </a:moveTo>
                  <a:lnTo>
                    <a:pt x="0" y="5585"/>
                  </a:lnTo>
                  <a:lnTo>
                    <a:pt x="4818" y="5585"/>
                  </a:lnTo>
                  <a:lnTo>
                    <a:pt x="4818" y="4300"/>
                  </a:lnTo>
                  <a:lnTo>
                    <a:pt x="1686" y="4300"/>
                  </a:lnTo>
                  <a:lnTo>
                    <a:pt x="1686" y="3364"/>
                  </a:lnTo>
                  <a:lnTo>
                    <a:pt x="4443" y="3364"/>
                  </a:lnTo>
                  <a:lnTo>
                    <a:pt x="4443" y="2132"/>
                  </a:lnTo>
                  <a:lnTo>
                    <a:pt x="1686" y="2132"/>
                  </a:lnTo>
                  <a:lnTo>
                    <a:pt x="1686" y="1276"/>
                  </a:lnTo>
                  <a:lnTo>
                    <a:pt x="4764" y="1276"/>
                  </a:lnTo>
                  <a:lnTo>
                    <a:pt x="4764" y="0"/>
                  </a:lnTo>
                  <a:close/>
                </a:path>
              </a:pathLst>
            </a:custGeom>
            <a:solidFill>
              <a:schemeClr val="lt1"/>
            </a:solidFill>
            <a:ln>
              <a:noFill/>
            </a:ln>
          </p:spPr>
          <p:txBody>
            <a:bodyPr anchorCtr="0" anchor="ctr" bIns="60950" lIns="60950" spcFirstLastPara="1" rIns="60950" wrap="square" tIns="60950">
              <a:noAutofit/>
            </a:bodyPr>
            <a:lstStyle/>
            <a:p>
              <a:pPr indent="0" lvl="0" marL="0" marR="0" rtl="0" algn="l">
                <a:spcBef>
                  <a:spcPts val="0"/>
                </a:spcBef>
                <a:spcAft>
                  <a:spcPts val="0"/>
                </a:spcAft>
                <a:buNone/>
              </a:pPr>
              <a:r>
                <a:t/>
              </a:r>
              <a:endParaRPr sz="1200">
                <a:solidFill>
                  <a:schemeClr val="lt1"/>
                </a:solidFill>
                <a:latin typeface="Calibri"/>
                <a:ea typeface="Calibri"/>
                <a:cs typeface="Calibri"/>
                <a:sym typeface="Calibri"/>
              </a:endParaRPr>
            </a:p>
          </p:txBody>
        </p:sp>
        <p:sp>
          <p:nvSpPr>
            <p:cNvPr id="706" name="Google Shape;706;p39"/>
            <p:cNvSpPr/>
            <p:nvPr/>
          </p:nvSpPr>
          <p:spPr>
            <a:xfrm>
              <a:off x="4935498" y="1646235"/>
              <a:ext cx="178837" cy="208995"/>
            </a:xfrm>
            <a:custGeom>
              <a:rect b="b" l="l" r="r" t="t"/>
              <a:pathLst>
                <a:path extrusionOk="0" h="5558" w="4756">
                  <a:moveTo>
                    <a:pt x="2552" y="437"/>
                  </a:moveTo>
                  <a:cubicBezTo>
                    <a:pt x="3524" y="437"/>
                    <a:pt x="4318" y="1231"/>
                    <a:pt x="4318" y="2204"/>
                  </a:cubicBezTo>
                  <a:lnTo>
                    <a:pt x="4318" y="3354"/>
                  </a:lnTo>
                  <a:cubicBezTo>
                    <a:pt x="4318" y="4327"/>
                    <a:pt x="3524" y="5112"/>
                    <a:pt x="2552" y="5112"/>
                  </a:cubicBezTo>
                  <a:lnTo>
                    <a:pt x="437" y="5112"/>
                  </a:lnTo>
                  <a:lnTo>
                    <a:pt x="437" y="437"/>
                  </a:lnTo>
                  <a:close/>
                  <a:moveTo>
                    <a:pt x="0" y="0"/>
                  </a:moveTo>
                  <a:lnTo>
                    <a:pt x="0" y="5558"/>
                  </a:lnTo>
                  <a:lnTo>
                    <a:pt x="2552" y="5558"/>
                  </a:lnTo>
                  <a:cubicBezTo>
                    <a:pt x="3765" y="5558"/>
                    <a:pt x="4755" y="4568"/>
                    <a:pt x="4755" y="3354"/>
                  </a:cubicBezTo>
                  <a:lnTo>
                    <a:pt x="4755" y="2204"/>
                  </a:lnTo>
                  <a:cubicBezTo>
                    <a:pt x="4755" y="981"/>
                    <a:pt x="3765" y="0"/>
                    <a:pt x="2552" y="0"/>
                  </a:cubicBezTo>
                  <a:close/>
                </a:path>
              </a:pathLst>
            </a:custGeom>
            <a:solidFill>
              <a:schemeClr val="lt1"/>
            </a:solidFill>
            <a:ln>
              <a:noFill/>
            </a:ln>
          </p:spPr>
          <p:txBody>
            <a:bodyPr anchorCtr="0" anchor="ctr" bIns="60950" lIns="60950" spcFirstLastPara="1" rIns="60950" wrap="square" tIns="60950">
              <a:noAutofit/>
            </a:bodyPr>
            <a:lstStyle/>
            <a:p>
              <a:pPr indent="0" lvl="0" marL="0" marR="0" rtl="0" algn="l">
                <a:spcBef>
                  <a:spcPts val="0"/>
                </a:spcBef>
                <a:spcAft>
                  <a:spcPts val="0"/>
                </a:spcAft>
                <a:buNone/>
              </a:pPr>
              <a:r>
                <a:t/>
              </a:r>
              <a:endParaRPr sz="1200">
                <a:solidFill>
                  <a:schemeClr val="lt1"/>
                </a:solidFill>
                <a:latin typeface="Calibri"/>
                <a:ea typeface="Calibri"/>
                <a:cs typeface="Calibri"/>
                <a:sym typeface="Calibri"/>
              </a:endParaRPr>
            </a:p>
          </p:txBody>
        </p:sp>
      </p:grpSp>
      <p:grpSp>
        <p:nvGrpSpPr>
          <p:cNvPr id="707" name="Google Shape;707;p39"/>
          <p:cNvGrpSpPr/>
          <p:nvPr/>
        </p:nvGrpSpPr>
        <p:grpSpPr>
          <a:xfrm>
            <a:off x="593184" y="6193686"/>
            <a:ext cx="980765" cy="77822"/>
            <a:chOff x="1035200" y="1506275"/>
            <a:chExt cx="2547000" cy="202100"/>
          </a:xfrm>
        </p:grpSpPr>
        <p:sp>
          <p:nvSpPr>
            <p:cNvPr id="708" name="Google Shape;708;p39"/>
            <p:cNvSpPr/>
            <p:nvPr/>
          </p:nvSpPr>
          <p:spPr>
            <a:xfrm>
              <a:off x="1279200" y="1509850"/>
              <a:ext cx="17200" cy="195175"/>
            </a:xfrm>
            <a:custGeom>
              <a:rect b="b" l="l" r="r" t="t"/>
              <a:pathLst>
                <a:path extrusionOk="0" h="7807" w="688">
                  <a:moveTo>
                    <a:pt x="0" y="0"/>
                  </a:moveTo>
                  <a:lnTo>
                    <a:pt x="0" y="7806"/>
                  </a:lnTo>
                  <a:lnTo>
                    <a:pt x="687" y="7806"/>
                  </a:lnTo>
                  <a:lnTo>
                    <a:pt x="687"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09" name="Google Shape;709;p39"/>
            <p:cNvSpPr/>
            <p:nvPr/>
          </p:nvSpPr>
          <p:spPr>
            <a:xfrm>
              <a:off x="1373975" y="1506500"/>
              <a:ext cx="185600" cy="201875"/>
            </a:xfrm>
            <a:custGeom>
              <a:rect b="b" l="l" r="r" t="t"/>
              <a:pathLst>
                <a:path extrusionOk="0" h="8075" w="7424">
                  <a:moveTo>
                    <a:pt x="3944" y="1"/>
                  </a:moveTo>
                  <a:cubicBezTo>
                    <a:pt x="3088" y="1"/>
                    <a:pt x="2356" y="152"/>
                    <a:pt x="1767" y="464"/>
                  </a:cubicBezTo>
                  <a:cubicBezTo>
                    <a:pt x="1187" y="768"/>
                    <a:pt x="741" y="1223"/>
                    <a:pt x="447" y="1820"/>
                  </a:cubicBezTo>
                  <a:cubicBezTo>
                    <a:pt x="153" y="2418"/>
                    <a:pt x="1" y="3159"/>
                    <a:pt x="1" y="4042"/>
                  </a:cubicBezTo>
                  <a:cubicBezTo>
                    <a:pt x="1" y="5398"/>
                    <a:pt x="331" y="6406"/>
                    <a:pt x="973" y="7075"/>
                  </a:cubicBezTo>
                  <a:cubicBezTo>
                    <a:pt x="1625" y="7744"/>
                    <a:pt x="2597" y="8074"/>
                    <a:pt x="3890" y="8074"/>
                  </a:cubicBezTo>
                  <a:cubicBezTo>
                    <a:pt x="4265" y="8074"/>
                    <a:pt x="4631" y="8029"/>
                    <a:pt x="4979" y="7958"/>
                  </a:cubicBezTo>
                  <a:cubicBezTo>
                    <a:pt x="5336" y="7878"/>
                    <a:pt x="5666" y="7744"/>
                    <a:pt x="5969" y="7566"/>
                  </a:cubicBezTo>
                  <a:cubicBezTo>
                    <a:pt x="6263" y="7387"/>
                    <a:pt x="6504" y="7155"/>
                    <a:pt x="6692" y="6870"/>
                  </a:cubicBezTo>
                  <a:lnTo>
                    <a:pt x="6790" y="7940"/>
                  </a:lnTo>
                  <a:lnTo>
                    <a:pt x="7423" y="7940"/>
                  </a:lnTo>
                  <a:lnTo>
                    <a:pt x="7423" y="3899"/>
                  </a:lnTo>
                  <a:lnTo>
                    <a:pt x="3685" y="3899"/>
                  </a:lnTo>
                  <a:lnTo>
                    <a:pt x="3685" y="4586"/>
                  </a:lnTo>
                  <a:lnTo>
                    <a:pt x="6629" y="4586"/>
                  </a:lnTo>
                  <a:lnTo>
                    <a:pt x="6629" y="4773"/>
                  </a:lnTo>
                  <a:cubicBezTo>
                    <a:pt x="6629" y="5371"/>
                    <a:pt x="6540" y="5853"/>
                    <a:pt x="6362" y="6245"/>
                  </a:cubicBezTo>
                  <a:cubicBezTo>
                    <a:pt x="6174" y="6629"/>
                    <a:pt x="5880" y="6914"/>
                    <a:pt x="5478" y="7102"/>
                  </a:cubicBezTo>
                  <a:cubicBezTo>
                    <a:pt x="5068" y="7289"/>
                    <a:pt x="4524" y="7378"/>
                    <a:pt x="3846" y="7378"/>
                  </a:cubicBezTo>
                  <a:cubicBezTo>
                    <a:pt x="3221" y="7378"/>
                    <a:pt x="2686" y="7271"/>
                    <a:pt x="2240" y="7057"/>
                  </a:cubicBezTo>
                  <a:cubicBezTo>
                    <a:pt x="1785" y="6852"/>
                    <a:pt x="1437" y="6504"/>
                    <a:pt x="1196" y="6031"/>
                  </a:cubicBezTo>
                  <a:cubicBezTo>
                    <a:pt x="955" y="5558"/>
                    <a:pt x="831" y="4934"/>
                    <a:pt x="831" y="4167"/>
                  </a:cubicBezTo>
                  <a:lnTo>
                    <a:pt x="831" y="3926"/>
                  </a:lnTo>
                  <a:cubicBezTo>
                    <a:pt x="831" y="3346"/>
                    <a:pt x="902" y="2855"/>
                    <a:pt x="1054" y="2445"/>
                  </a:cubicBezTo>
                  <a:cubicBezTo>
                    <a:pt x="1196" y="2035"/>
                    <a:pt x="1401" y="1704"/>
                    <a:pt x="1678" y="1437"/>
                  </a:cubicBezTo>
                  <a:cubicBezTo>
                    <a:pt x="1946" y="1178"/>
                    <a:pt x="2276" y="991"/>
                    <a:pt x="2659" y="875"/>
                  </a:cubicBezTo>
                  <a:cubicBezTo>
                    <a:pt x="3043" y="750"/>
                    <a:pt x="3471" y="696"/>
                    <a:pt x="3944" y="696"/>
                  </a:cubicBezTo>
                  <a:cubicBezTo>
                    <a:pt x="4328" y="696"/>
                    <a:pt x="4684" y="732"/>
                    <a:pt x="5015" y="803"/>
                  </a:cubicBezTo>
                  <a:cubicBezTo>
                    <a:pt x="5345" y="875"/>
                    <a:pt x="5621" y="991"/>
                    <a:pt x="5862" y="1151"/>
                  </a:cubicBezTo>
                  <a:cubicBezTo>
                    <a:pt x="6103" y="1321"/>
                    <a:pt x="6290" y="1535"/>
                    <a:pt x="6424" y="1803"/>
                  </a:cubicBezTo>
                  <a:cubicBezTo>
                    <a:pt x="6567" y="2070"/>
                    <a:pt x="6629" y="2400"/>
                    <a:pt x="6629" y="2802"/>
                  </a:cubicBezTo>
                  <a:lnTo>
                    <a:pt x="7423" y="2802"/>
                  </a:lnTo>
                  <a:cubicBezTo>
                    <a:pt x="7423" y="2329"/>
                    <a:pt x="7352" y="1919"/>
                    <a:pt x="7191" y="1571"/>
                  </a:cubicBezTo>
                  <a:cubicBezTo>
                    <a:pt x="7031" y="1223"/>
                    <a:pt x="6799" y="928"/>
                    <a:pt x="6504" y="705"/>
                  </a:cubicBezTo>
                  <a:cubicBezTo>
                    <a:pt x="6201" y="473"/>
                    <a:pt x="5835" y="295"/>
                    <a:pt x="5407" y="179"/>
                  </a:cubicBezTo>
                  <a:cubicBezTo>
                    <a:pt x="4979" y="63"/>
                    <a:pt x="4497" y="1"/>
                    <a:pt x="3944"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10" name="Google Shape;710;p39"/>
            <p:cNvSpPr/>
            <p:nvPr/>
          </p:nvSpPr>
          <p:spPr>
            <a:xfrm>
              <a:off x="1653225" y="1509850"/>
              <a:ext cx="22975" cy="195175"/>
            </a:xfrm>
            <a:custGeom>
              <a:rect b="b" l="l" r="r" t="t"/>
              <a:pathLst>
                <a:path extrusionOk="0" h="7807" w="919">
                  <a:moveTo>
                    <a:pt x="0" y="0"/>
                  </a:moveTo>
                  <a:lnTo>
                    <a:pt x="0" y="7806"/>
                  </a:lnTo>
                  <a:lnTo>
                    <a:pt x="919" y="7806"/>
                  </a:lnTo>
                  <a:lnTo>
                    <a:pt x="919"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11" name="Google Shape;711;p39"/>
            <p:cNvSpPr/>
            <p:nvPr/>
          </p:nvSpPr>
          <p:spPr>
            <a:xfrm>
              <a:off x="1750675" y="1509850"/>
              <a:ext cx="161275" cy="195175"/>
            </a:xfrm>
            <a:custGeom>
              <a:rect b="b" l="l" r="r" t="t"/>
              <a:pathLst>
                <a:path extrusionOk="0" h="7807" w="6451">
                  <a:moveTo>
                    <a:pt x="1" y="0"/>
                  </a:moveTo>
                  <a:lnTo>
                    <a:pt x="1" y="910"/>
                  </a:lnTo>
                  <a:lnTo>
                    <a:pt x="2695" y="910"/>
                  </a:lnTo>
                  <a:lnTo>
                    <a:pt x="2695" y="7806"/>
                  </a:lnTo>
                  <a:lnTo>
                    <a:pt x="3747" y="7806"/>
                  </a:lnTo>
                  <a:lnTo>
                    <a:pt x="3747" y="910"/>
                  </a:lnTo>
                  <a:lnTo>
                    <a:pt x="6450" y="910"/>
                  </a:lnTo>
                  <a:lnTo>
                    <a:pt x="6450"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12" name="Google Shape;712;p39"/>
            <p:cNvSpPr/>
            <p:nvPr/>
          </p:nvSpPr>
          <p:spPr>
            <a:xfrm>
              <a:off x="1947825" y="1509850"/>
              <a:ext cx="192050" cy="195175"/>
            </a:xfrm>
            <a:custGeom>
              <a:rect b="b" l="l" r="r" t="t"/>
              <a:pathLst>
                <a:path extrusionOk="0" h="7807" w="7682">
                  <a:moveTo>
                    <a:pt x="3837" y="1017"/>
                  </a:moveTo>
                  <a:cubicBezTo>
                    <a:pt x="3881" y="1142"/>
                    <a:pt x="3926" y="1285"/>
                    <a:pt x="3980" y="1437"/>
                  </a:cubicBezTo>
                  <a:cubicBezTo>
                    <a:pt x="4024" y="1588"/>
                    <a:pt x="4078" y="1740"/>
                    <a:pt x="4131" y="1883"/>
                  </a:cubicBezTo>
                  <a:cubicBezTo>
                    <a:pt x="4185" y="2034"/>
                    <a:pt x="4229" y="2168"/>
                    <a:pt x="4274" y="2284"/>
                  </a:cubicBezTo>
                  <a:cubicBezTo>
                    <a:pt x="4319" y="2400"/>
                    <a:pt x="4354" y="2498"/>
                    <a:pt x="4381" y="2561"/>
                  </a:cubicBezTo>
                  <a:lnTo>
                    <a:pt x="5291" y="4934"/>
                  </a:lnTo>
                  <a:lnTo>
                    <a:pt x="2311" y="4934"/>
                  </a:lnTo>
                  <a:lnTo>
                    <a:pt x="3221" y="2561"/>
                  </a:lnTo>
                  <a:cubicBezTo>
                    <a:pt x="3266" y="2445"/>
                    <a:pt x="3319" y="2302"/>
                    <a:pt x="3382" y="2115"/>
                  </a:cubicBezTo>
                  <a:cubicBezTo>
                    <a:pt x="3453" y="1927"/>
                    <a:pt x="3516" y="1740"/>
                    <a:pt x="3587" y="1535"/>
                  </a:cubicBezTo>
                  <a:cubicBezTo>
                    <a:pt x="3649" y="1339"/>
                    <a:pt x="3712" y="1169"/>
                    <a:pt x="3765" y="1017"/>
                  </a:cubicBezTo>
                  <a:close/>
                  <a:moveTo>
                    <a:pt x="3070" y="0"/>
                  </a:moveTo>
                  <a:lnTo>
                    <a:pt x="1" y="7806"/>
                  </a:lnTo>
                  <a:lnTo>
                    <a:pt x="1205" y="7806"/>
                  </a:lnTo>
                  <a:lnTo>
                    <a:pt x="1928" y="5942"/>
                  </a:lnTo>
                  <a:lnTo>
                    <a:pt x="5675" y="5942"/>
                  </a:lnTo>
                  <a:lnTo>
                    <a:pt x="6406" y="7806"/>
                  </a:lnTo>
                  <a:lnTo>
                    <a:pt x="7682" y="7806"/>
                  </a:lnTo>
                  <a:lnTo>
                    <a:pt x="4595"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13" name="Google Shape;713;p39"/>
            <p:cNvSpPr/>
            <p:nvPr/>
          </p:nvSpPr>
          <p:spPr>
            <a:xfrm>
              <a:off x="2207650" y="1509850"/>
              <a:ext cx="130275" cy="195175"/>
            </a:xfrm>
            <a:custGeom>
              <a:rect b="b" l="l" r="r" t="t"/>
              <a:pathLst>
                <a:path extrusionOk="0" h="7807" w="5211">
                  <a:moveTo>
                    <a:pt x="1" y="0"/>
                  </a:moveTo>
                  <a:lnTo>
                    <a:pt x="1" y="7806"/>
                  </a:lnTo>
                  <a:lnTo>
                    <a:pt x="5211" y="7806"/>
                  </a:lnTo>
                  <a:lnTo>
                    <a:pt x="5211" y="6664"/>
                  </a:lnTo>
                  <a:lnTo>
                    <a:pt x="1312" y="6664"/>
                  </a:lnTo>
                  <a:lnTo>
                    <a:pt x="1312"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14" name="Google Shape;714;p39"/>
            <p:cNvSpPr/>
            <p:nvPr/>
          </p:nvSpPr>
          <p:spPr>
            <a:xfrm>
              <a:off x="2408375" y="1509850"/>
              <a:ext cx="164625" cy="195175"/>
            </a:xfrm>
            <a:custGeom>
              <a:rect b="b" l="l" r="r" t="t"/>
              <a:pathLst>
                <a:path extrusionOk="0" h="7807" w="6585">
                  <a:moveTo>
                    <a:pt x="1" y="0"/>
                  </a:moveTo>
                  <a:lnTo>
                    <a:pt x="1" y="7806"/>
                  </a:lnTo>
                  <a:lnTo>
                    <a:pt x="1455" y="7806"/>
                  </a:lnTo>
                  <a:lnTo>
                    <a:pt x="1455" y="4434"/>
                  </a:lnTo>
                  <a:lnTo>
                    <a:pt x="5130" y="4434"/>
                  </a:lnTo>
                  <a:lnTo>
                    <a:pt x="5130" y="7806"/>
                  </a:lnTo>
                  <a:lnTo>
                    <a:pt x="6584" y="7806"/>
                  </a:lnTo>
                  <a:lnTo>
                    <a:pt x="6584" y="0"/>
                  </a:lnTo>
                  <a:lnTo>
                    <a:pt x="5130" y="0"/>
                  </a:lnTo>
                  <a:lnTo>
                    <a:pt x="5130" y="3185"/>
                  </a:lnTo>
                  <a:lnTo>
                    <a:pt x="1455" y="3185"/>
                  </a:lnTo>
                  <a:lnTo>
                    <a:pt x="1455"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15" name="Google Shape;715;p39"/>
            <p:cNvSpPr/>
            <p:nvPr/>
          </p:nvSpPr>
          <p:spPr>
            <a:xfrm>
              <a:off x="2647025" y="1506500"/>
              <a:ext cx="198725" cy="201875"/>
            </a:xfrm>
            <a:custGeom>
              <a:rect b="b" l="l" r="r" t="t"/>
              <a:pathLst>
                <a:path extrusionOk="0" h="8075" w="7949">
                  <a:moveTo>
                    <a:pt x="3970" y="1330"/>
                  </a:moveTo>
                  <a:cubicBezTo>
                    <a:pt x="4354" y="1330"/>
                    <a:pt x="4684" y="1383"/>
                    <a:pt x="4969" y="1499"/>
                  </a:cubicBezTo>
                  <a:cubicBezTo>
                    <a:pt x="5264" y="1606"/>
                    <a:pt x="5504" y="1767"/>
                    <a:pt x="5701" y="1981"/>
                  </a:cubicBezTo>
                  <a:cubicBezTo>
                    <a:pt x="5897" y="2204"/>
                    <a:pt x="6049" y="2472"/>
                    <a:pt x="6147" y="2784"/>
                  </a:cubicBezTo>
                  <a:cubicBezTo>
                    <a:pt x="6254" y="3105"/>
                    <a:pt x="6298" y="3471"/>
                    <a:pt x="6298" y="3890"/>
                  </a:cubicBezTo>
                  <a:lnTo>
                    <a:pt x="6298" y="4193"/>
                  </a:lnTo>
                  <a:cubicBezTo>
                    <a:pt x="6298" y="4613"/>
                    <a:pt x="6254" y="4978"/>
                    <a:pt x="6147" y="5291"/>
                  </a:cubicBezTo>
                  <a:cubicBezTo>
                    <a:pt x="6049" y="5612"/>
                    <a:pt x="5897" y="5871"/>
                    <a:pt x="5701" y="6094"/>
                  </a:cubicBezTo>
                  <a:cubicBezTo>
                    <a:pt x="5504" y="6308"/>
                    <a:pt x="5264" y="6468"/>
                    <a:pt x="4969" y="6575"/>
                  </a:cubicBezTo>
                  <a:cubicBezTo>
                    <a:pt x="4684" y="6691"/>
                    <a:pt x="4354" y="6745"/>
                    <a:pt x="3970" y="6745"/>
                  </a:cubicBezTo>
                  <a:cubicBezTo>
                    <a:pt x="3595" y="6745"/>
                    <a:pt x="3256" y="6691"/>
                    <a:pt x="2971" y="6575"/>
                  </a:cubicBezTo>
                  <a:cubicBezTo>
                    <a:pt x="2685" y="6468"/>
                    <a:pt x="2445" y="6308"/>
                    <a:pt x="2248" y="6094"/>
                  </a:cubicBezTo>
                  <a:cubicBezTo>
                    <a:pt x="2052" y="5871"/>
                    <a:pt x="1909" y="5612"/>
                    <a:pt x="1811" y="5291"/>
                  </a:cubicBezTo>
                  <a:cubicBezTo>
                    <a:pt x="1713" y="4978"/>
                    <a:pt x="1660" y="4613"/>
                    <a:pt x="1660" y="4193"/>
                  </a:cubicBezTo>
                  <a:lnTo>
                    <a:pt x="1660" y="3890"/>
                  </a:lnTo>
                  <a:cubicBezTo>
                    <a:pt x="1660" y="3471"/>
                    <a:pt x="1713" y="3105"/>
                    <a:pt x="1811" y="2784"/>
                  </a:cubicBezTo>
                  <a:cubicBezTo>
                    <a:pt x="1909" y="2472"/>
                    <a:pt x="2052" y="2204"/>
                    <a:pt x="2248" y="1981"/>
                  </a:cubicBezTo>
                  <a:cubicBezTo>
                    <a:pt x="2445" y="1767"/>
                    <a:pt x="2685" y="1606"/>
                    <a:pt x="2971" y="1499"/>
                  </a:cubicBezTo>
                  <a:cubicBezTo>
                    <a:pt x="3256" y="1383"/>
                    <a:pt x="3595" y="1330"/>
                    <a:pt x="3970" y="1330"/>
                  </a:cubicBezTo>
                  <a:close/>
                  <a:moveTo>
                    <a:pt x="3970" y="1"/>
                  </a:moveTo>
                  <a:cubicBezTo>
                    <a:pt x="3149" y="1"/>
                    <a:pt x="2445" y="152"/>
                    <a:pt x="1847" y="438"/>
                  </a:cubicBezTo>
                  <a:cubicBezTo>
                    <a:pt x="1258" y="732"/>
                    <a:pt x="803" y="1178"/>
                    <a:pt x="482" y="1767"/>
                  </a:cubicBezTo>
                  <a:cubicBezTo>
                    <a:pt x="161" y="2365"/>
                    <a:pt x="0" y="3123"/>
                    <a:pt x="0" y="4042"/>
                  </a:cubicBezTo>
                  <a:cubicBezTo>
                    <a:pt x="0" y="4943"/>
                    <a:pt x="161" y="5692"/>
                    <a:pt x="482" y="6290"/>
                  </a:cubicBezTo>
                  <a:cubicBezTo>
                    <a:pt x="803" y="6897"/>
                    <a:pt x="1258" y="7343"/>
                    <a:pt x="1847" y="7637"/>
                  </a:cubicBezTo>
                  <a:cubicBezTo>
                    <a:pt x="2445" y="7931"/>
                    <a:pt x="3149" y="8074"/>
                    <a:pt x="3970" y="8074"/>
                  </a:cubicBezTo>
                  <a:cubicBezTo>
                    <a:pt x="4809" y="8074"/>
                    <a:pt x="5513" y="7931"/>
                    <a:pt x="6111" y="7637"/>
                  </a:cubicBezTo>
                  <a:cubicBezTo>
                    <a:pt x="6700" y="7343"/>
                    <a:pt x="7155" y="6897"/>
                    <a:pt x="7476" y="6290"/>
                  </a:cubicBezTo>
                  <a:cubicBezTo>
                    <a:pt x="7788" y="5692"/>
                    <a:pt x="7949" y="4943"/>
                    <a:pt x="7949" y="4042"/>
                  </a:cubicBezTo>
                  <a:cubicBezTo>
                    <a:pt x="7949" y="3123"/>
                    <a:pt x="7788" y="2365"/>
                    <a:pt x="7476" y="1767"/>
                  </a:cubicBezTo>
                  <a:cubicBezTo>
                    <a:pt x="7155" y="1178"/>
                    <a:pt x="6700" y="732"/>
                    <a:pt x="6111" y="438"/>
                  </a:cubicBezTo>
                  <a:cubicBezTo>
                    <a:pt x="5513" y="152"/>
                    <a:pt x="4809" y="1"/>
                    <a:pt x="3970"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16" name="Google Shape;716;p39"/>
            <p:cNvSpPr/>
            <p:nvPr/>
          </p:nvSpPr>
          <p:spPr>
            <a:xfrm>
              <a:off x="2919100" y="1509625"/>
              <a:ext cx="174225" cy="198750"/>
            </a:xfrm>
            <a:custGeom>
              <a:rect b="b" l="l" r="r" t="t"/>
              <a:pathLst>
                <a:path extrusionOk="0" h="7950" w="6969">
                  <a:moveTo>
                    <a:pt x="1" y="0"/>
                  </a:moveTo>
                  <a:lnTo>
                    <a:pt x="1" y="4845"/>
                  </a:lnTo>
                  <a:cubicBezTo>
                    <a:pt x="1" y="5531"/>
                    <a:pt x="135" y="6111"/>
                    <a:pt x="411" y="6575"/>
                  </a:cubicBezTo>
                  <a:cubicBezTo>
                    <a:pt x="688" y="7039"/>
                    <a:pt x="1089" y="7378"/>
                    <a:pt x="1607" y="7610"/>
                  </a:cubicBezTo>
                  <a:cubicBezTo>
                    <a:pt x="2124" y="7833"/>
                    <a:pt x="2749" y="7949"/>
                    <a:pt x="3480" y="7949"/>
                  </a:cubicBezTo>
                  <a:cubicBezTo>
                    <a:pt x="4203" y="7949"/>
                    <a:pt x="4827" y="7833"/>
                    <a:pt x="5345" y="7610"/>
                  </a:cubicBezTo>
                  <a:cubicBezTo>
                    <a:pt x="5871" y="7378"/>
                    <a:pt x="6263" y="7039"/>
                    <a:pt x="6549" y="6575"/>
                  </a:cubicBezTo>
                  <a:cubicBezTo>
                    <a:pt x="6825" y="6111"/>
                    <a:pt x="6968" y="5531"/>
                    <a:pt x="6968" y="4845"/>
                  </a:cubicBezTo>
                  <a:lnTo>
                    <a:pt x="6968" y="0"/>
                  </a:lnTo>
                  <a:lnTo>
                    <a:pt x="5157" y="0"/>
                  </a:lnTo>
                  <a:lnTo>
                    <a:pt x="5157" y="4800"/>
                  </a:lnTo>
                  <a:cubicBezTo>
                    <a:pt x="5157" y="5335"/>
                    <a:pt x="5015" y="5755"/>
                    <a:pt x="4720" y="6058"/>
                  </a:cubicBezTo>
                  <a:cubicBezTo>
                    <a:pt x="4435" y="6352"/>
                    <a:pt x="4015" y="6504"/>
                    <a:pt x="3471" y="6504"/>
                  </a:cubicBezTo>
                  <a:cubicBezTo>
                    <a:pt x="2927" y="6504"/>
                    <a:pt x="2517" y="6352"/>
                    <a:pt x="2231" y="6058"/>
                  </a:cubicBezTo>
                  <a:cubicBezTo>
                    <a:pt x="1937" y="5755"/>
                    <a:pt x="1794" y="5335"/>
                    <a:pt x="1794" y="4800"/>
                  </a:cubicBezTo>
                  <a:lnTo>
                    <a:pt x="1794"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17" name="Google Shape;717;p39"/>
            <p:cNvSpPr/>
            <p:nvPr/>
          </p:nvSpPr>
          <p:spPr>
            <a:xfrm>
              <a:off x="3166000" y="1506275"/>
              <a:ext cx="174200" cy="202100"/>
            </a:xfrm>
            <a:custGeom>
              <a:rect b="b" l="l" r="r" t="t"/>
              <a:pathLst>
                <a:path extrusionOk="0" h="8084" w="6968">
                  <a:moveTo>
                    <a:pt x="3489" y="1"/>
                  </a:moveTo>
                  <a:cubicBezTo>
                    <a:pt x="3034" y="1"/>
                    <a:pt x="2605" y="45"/>
                    <a:pt x="2204" y="134"/>
                  </a:cubicBezTo>
                  <a:cubicBezTo>
                    <a:pt x="1803" y="215"/>
                    <a:pt x="1455" y="357"/>
                    <a:pt x="1142" y="545"/>
                  </a:cubicBezTo>
                  <a:cubicBezTo>
                    <a:pt x="839" y="732"/>
                    <a:pt x="598" y="982"/>
                    <a:pt x="420" y="1276"/>
                  </a:cubicBezTo>
                  <a:cubicBezTo>
                    <a:pt x="250" y="1580"/>
                    <a:pt x="161" y="1937"/>
                    <a:pt x="161" y="2338"/>
                  </a:cubicBezTo>
                  <a:cubicBezTo>
                    <a:pt x="161" y="2713"/>
                    <a:pt x="232" y="3025"/>
                    <a:pt x="357" y="3292"/>
                  </a:cubicBezTo>
                  <a:cubicBezTo>
                    <a:pt x="491" y="3551"/>
                    <a:pt x="670" y="3774"/>
                    <a:pt x="893" y="3944"/>
                  </a:cubicBezTo>
                  <a:cubicBezTo>
                    <a:pt x="1116" y="4122"/>
                    <a:pt x="1374" y="4265"/>
                    <a:pt x="1651" y="4372"/>
                  </a:cubicBezTo>
                  <a:cubicBezTo>
                    <a:pt x="1927" y="4488"/>
                    <a:pt x="2222" y="4586"/>
                    <a:pt x="2525" y="4657"/>
                  </a:cubicBezTo>
                  <a:cubicBezTo>
                    <a:pt x="2828" y="4738"/>
                    <a:pt x="3123" y="4809"/>
                    <a:pt x="3399" y="4880"/>
                  </a:cubicBezTo>
                  <a:cubicBezTo>
                    <a:pt x="3685" y="4943"/>
                    <a:pt x="3935" y="5014"/>
                    <a:pt x="4158" y="5095"/>
                  </a:cubicBezTo>
                  <a:cubicBezTo>
                    <a:pt x="4381" y="5166"/>
                    <a:pt x="4559" y="5264"/>
                    <a:pt x="4693" y="5380"/>
                  </a:cubicBezTo>
                  <a:cubicBezTo>
                    <a:pt x="4827" y="5487"/>
                    <a:pt x="4889" y="5639"/>
                    <a:pt x="4889" y="5808"/>
                  </a:cubicBezTo>
                  <a:cubicBezTo>
                    <a:pt x="4889" y="5915"/>
                    <a:pt x="4871" y="6004"/>
                    <a:pt x="4827" y="6085"/>
                  </a:cubicBezTo>
                  <a:cubicBezTo>
                    <a:pt x="4791" y="6165"/>
                    <a:pt x="4720" y="6236"/>
                    <a:pt x="4639" y="6290"/>
                  </a:cubicBezTo>
                  <a:cubicBezTo>
                    <a:pt x="4550" y="6352"/>
                    <a:pt x="4452" y="6397"/>
                    <a:pt x="4336" y="6433"/>
                  </a:cubicBezTo>
                  <a:cubicBezTo>
                    <a:pt x="4220" y="6468"/>
                    <a:pt x="4095" y="6495"/>
                    <a:pt x="3944" y="6513"/>
                  </a:cubicBezTo>
                  <a:cubicBezTo>
                    <a:pt x="3801" y="6531"/>
                    <a:pt x="3649" y="6540"/>
                    <a:pt x="3480" y="6540"/>
                  </a:cubicBezTo>
                  <a:cubicBezTo>
                    <a:pt x="3176" y="6540"/>
                    <a:pt x="2909" y="6504"/>
                    <a:pt x="2686" y="6442"/>
                  </a:cubicBezTo>
                  <a:cubicBezTo>
                    <a:pt x="2463" y="6379"/>
                    <a:pt x="2284" y="6272"/>
                    <a:pt x="2159" y="6120"/>
                  </a:cubicBezTo>
                  <a:cubicBezTo>
                    <a:pt x="2034" y="5978"/>
                    <a:pt x="1972" y="5781"/>
                    <a:pt x="1972" y="5532"/>
                  </a:cubicBezTo>
                  <a:cubicBezTo>
                    <a:pt x="1972" y="5514"/>
                    <a:pt x="1972" y="5487"/>
                    <a:pt x="1972" y="5451"/>
                  </a:cubicBezTo>
                  <a:cubicBezTo>
                    <a:pt x="1981" y="5416"/>
                    <a:pt x="1981" y="5389"/>
                    <a:pt x="1981" y="5362"/>
                  </a:cubicBezTo>
                  <a:lnTo>
                    <a:pt x="18" y="5362"/>
                  </a:lnTo>
                  <a:cubicBezTo>
                    <a:pt x="9" y="5389"/>
                    <a:pt x="0" y="5416"/>
                    <a:pt x="0" y="5460"/>
                  </a:cubicBezTo>
                  <a:lnTo>
                    <a:pt x="0" y="5558"/>
                  </a:lnTo>
                  <a:cubicBezTo>
                    <a:pt x="0" y="6031"/>
                    <a:pt x="99" y="6424"/>
                    <a:pt x="286" y="6745"/>
                  </a:cubicBezTo>
                  <a:cubicBezTo>
                    <a:pt x="473" y="7066"/>
                    <a:pt x="732" y="7325"/>
                    <a:pt x="1062" y="7521"/>
                  </a:cubicBezTo>
                  <a:cubicBezTo>
                    <a:pt x="1392" y="7726"/>
                    <a:pt x="1776" y="7860"/>
                    <a:pt x="2204" y="7949"/>
                  </a:cubicBezTo>
                  <a:cubicBezTo>
                    <a:pt x="2641" y="8038"/>
                    <a:pt x="3105" y="8083"/>
                    <a:pt x="3596" y="8083"/>
                  </a:cubicBezTo>
                  <a:cubicBezTo>
                    <a:pt x="4238" y="8083"/>
                    <a:pt x="4818" y="7994"/>
                    <a:pt x="5326" y="7824"/>
                  </a:cubicBezTo>
                  <a:cubicBezTo>
                    <a:pt x="5844" y="7646"/>
                    <a:pt x="6245" y="7369"/>
                    <a:pt x="6531" y="6995"/>
                  </a:cubicBezTo>
                  <a:cubicBezTo>
                    <a:pt x="6825" y="6611"/>
                    <a:pt x="6968" y="6112"/>
                    <a:pt x="6968" y="5487"/>
                  </a:cubicBezTo>
                  <a:cubicBezTo>
                    <a:pt x="6968" y="5130"/>
                    <a:pt x="6905" y="4827"/>
                    <a:pt x="6772" y="4577"/>
                  </a:cubicBezTo>
                  <a:cubicBezTo>
                    <a:pt x="6638" y="4327"/>
                    <a:pt x="6459" y="4122"/>
                    <a:pt x="6236" y="3953"/>
                  </a:cubicBezTo>
                  <a:cubicBezTo>
                    <a:pt x="6004" y="3783"/>
                    <a:pt x="5755" y="3640"/>
                    <a:pt x="5469" y="3533"/>
                  </a:cubicBezTo>
                  <a:cubicBezTo>
                    <a:pt x="5193" y="3417"/>
                    <a:pt x="4898" y="3328"/>
                    <a:pt x="4604" y="3257"/>
                  </a:cubicBezTo>
                  <a:cubicBezTo>
                    <a:pt x="4300" y="3185"/>
                    <a:pt x="4015" y="3114"/>
                    <a:pt x="3729" y="3052"/>
                  </a:cubicBezTo>
                  <a:cubicBezTo>
                    <a:pt x="3453" y="2989"/>
                    <a:pt x="3194" y="2918"/>
                    <a:pt x="2971" y="2838"/>
                  </a:cubicBezTo>
                  <a:cubicBezTo>
                    <a:pt x="2739" y="2766"/>
                    <a:pt x="2561" y="2677"/>
                    <a:pt x="2427" y="2570"/>
                  </a:cubicBezTo>
                  <a:cubicBezTo>
                    <a:pt x="2293" y="2463"/>
                    <a:pt x="2231" y="2329"/>
                    <a:pt x="2231" y="2160"/>
                  </a:cubicBezTo>
                  <a:cubicBezTo>
                    <a:pt x="2231" y="2026"/>
                    <a:pt x="2284" y="1910"/>
                    <a:pt x="2382" y="1803"/>
                  </a:cubicBezTo>
                  <a:cubicBezTo>
                    <a:pt x="2489" y="1705"/>
                    <a:pt x="2632" y="1633"/>
                    <a:pt x="2828" y="1580"/>
                  </a:cubicBezTo>
                  <a:cubicBezTo>
                    <a:pt x="3025" y="1526"/>
                    <a:pt x="3257" y="1499"/>
                    <a:pt x="3542" y="1499"/>
                  </a:cubicBezTo>
                  <a:cubicBezTo>
                    <a:pt x="3819" y="1499"/>
                    <a:pt x="4051" y="1544"/>
                    <a:pt x="4247" y="1615"/>
                  </a:cubicBezTo>
                  <a:cubicBezTo>
                    <a:pt x="4434" y="1696"/>
                    <a:pt x="4577" y="1803"/>
                    <a:pt x="4666" y="1937"/>
                  </a:cubicBezTo>
                  <a:cubicBezTo>
                    <a:pt x="4764" y="2070"/>
                    <a:pt x="4809" y="2222"/>
                    <a:pt x="4809" y="2400"/>
                  </a:cubicBezTo>
                  <a:lnTo>
                    <a:pt x="4809" y="2481"/>
                  </a:lnTo>
                  <a:lnTo>
                    <a:pt x="6763" y="2481"/>
                  </a:lnTo>
                  <a:lnTo>
                    <a:pt x="6763" y="2338"/>
                  </a:lnTo>
                  <a:cubicBezTo>
                    <a:pt x="6763" y="1937"/>
                    <a:pt x="6673" y="1580"/>
                    <a:pt x="6504" y="1285"/>
                  </a:cubicBezTo>
                  <a:cubicBezTo>
                    <a:pt x="6326" y="1000"/>
                    <a:pt x="6094" y="759"/>
                    <a:pt x="5790" y="563"/>
                  </a:cubicBezTo>
                  <a:cubicBezTo>
                    <a:pt x="5487" y="366"/>
                    <a:pt x="5139" y="224"/>
                    <a:pt x="4746" y="134"/>
                  </a:cubicBezTo>
                  <a:cubicBezTo>
                    <a:pt x="4363" y="45"/>
                    <a:pt x="3944" y="1"/>
                    <a:pt x="3489"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18" name="Google Shape;718;p39"/>
            <p:cNvSpPr/>
            <p:nvPr/>
          </p:nvSpPr>
          <p:spPr>
            <a:xfrm>
              <a:off x="3413325" y="1509400"/>
              <a:ext cx="168875" cy="195625"/>
            </a:xfrm>
            <a:custGeom>
              <a:rect b="b" l="l" r="r" t="t"/>
              <a:pathLst>
                <a:path extrusionOk="0" h="7825" w="6755">
                  <a:moveTo>
                    <a:pt x="1" y="1"/>
                  </a:moveTo>
                  <a:lnTo>
                    <a:pt x="1" y="7824"/>
                  </a:lnTo>
                  <a:lnTo>
                    <a:pt x="6754" y="7824"/>
                  </a:lnTo>
                  <a:lnTo>
                    <a:pt x="6754" y="6022"/>
                  </a:lnTo>
                  <a:lnTo>
                    <a:pt x="2365" y="6022"/>
                  </a:lnTo>
                  <a:lnTo>
                    <a:pt x="2365" y="4720"/>
                  </a:lnTo>
                  <a:lnTo>
                    <a:pt x="6219" y="4720"/>
                  </a:lnTo>
                  <a:lnTo>
                    <a:pt x="6219" y="2989"/>
                  </a:lnTo>
                  <a:lnTo>
                    <a:pt x="2365" y="2989"/>
                  </a:lnTo>
                  <a:lnTo>
                    <a:pt x="2365" y="1794"/>
                  </a:lnTo>
                  <a:lnTo>
                    <a:pt x="6674" y="1794"/>
                  </a:lnTo>
                  <a:lnTo>
                    <a:pt x="6674" y="1"/>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19" name="Google Shape;719;p39"/>
            <p:cNvSpPr/>
            <p:nvPr/>
          </p:nvSpPr>
          <p:spPr>
            <a:xfrm>
              <a:off x="1035200" y="1510075"/>
              <a:ext cx="166625" cy="194725"/>
            </a:xfrm>
            <a:custGeom>
              <a:rect b="b" l="l" r="r" t="t"/>
              <a:pathLst>
                <a:path extrusionOk="0" h="7789" w="6665">
                  <a:moveTo>
                    <a:pt x="3578" y="616"/>
                  </a:moveTo>
                  <a:cubicBezTo>
                    <a:pt x="4943" y="616"/>
                    <a:pt x="6049" y="1722"/>
                    <a:pt x="6049" y="3078"/>
                  </a:cubicBezTo>
                  <a:lnTo>
                    <a:pt x="6049" y="4702"/>
                  </a:lnTo>
                  <a:cubicBezTo>
                    <a:pt x="6049" y="6058"/>
                    <a:pt x="4943" y="7164"/>
                    <a:pt x="3578" y="7164"/>
                  </a:cubicBezTo>
                  <a:lnTo>
                    <a:pt x="625" y="7164"/>
                  </a:lnTo>
                  <a:lnTo>
                    <a:pt x="625" y="616"/>
                  </a:lnTo>
                  <a:close/>
                  <a:moveTo>
                    <a:pt x="1" y="0"/>
                  </a:moveTo>
                  <a:lnTo>
                    <a:pt x="1" y="7788"/>
                  </a:lnTo>
                  <a:lnTo>
                    <a:pt x="3578" y="7788"/>
                  </a:lnTo>
                  <a:cubicBezTo>
                    <a:pt x="5282" y="7788"/>
                    <a:pt x="6665" y="6397"/>
                    <a:pt x="6665" y="4702"/>
                  </a:cubicBezTo>
                  <a:lnTo>
                    <a:pt x="6665" y="3078"/>
                  </a:lnTo>
                  <a:cubicBezTo>
                    <a:pt x="6665" y="1383"/>
                    <a:pt x="5282" y="0"/>
                    <a:pt x="3578"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pic>
        <p:nvPicPr>
          <p:cNvPr id="720" name="Google Shape;720;p39"/>
          <p:cNvPicPr preferRelativeResize="0"/>
          <p:nvPr/>
        </p:nvPicPr>
        <p:blipFill rotWithShape="1">
          <a:blip r:embed="rId3">
            <a:alphaModFix/>
          </a:blip>
          <a:srcRect b="318" l="9566" r="9" t="0"/>
          <a:stretch/>
        </p:blipFill>
        <p:spPr>
          <a:xfrm flipH="1">
            <a:off x="6273932" y="1246800"/>
            <a:ext cx="5918069" cy="5611200"/>
          </a:xfrm>
          <a:prstGeom prst="rect">
            <a:avLst/>
          </a:prstGeom>
          <a:noFill/>
          <a:ln>
            <a:noFill/>
          </a:ln>
        </p:spPr>
      </p:pic>
      <p:sp>
        <p:nvSpPr>
          <p:cNvPr id="721" name="Google Shape;721;p39"/>
          <p:cNvSpPr txBox="1"/>
          <p:nvPr/>
        </p:nvSpPr>
        <p:spPr>
          <a:xfrm>
            <a:off x="944606" y="3429000"/>
            <a:ext cx="6224337" cy="56438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pt-BR" sz="3334">
                <a:solidFill>
                  <a:schemeClr val="lt1"/>
                </a:solidFill>
                <a:latin typeface="Montserrat"/>
                <a:ea typeface="Montserrat"/>
                <a:cs typeface="Montserrat"/>
                <a:sym typeface="Montserrat"/>
              </a:rPr>
              <a:t>Nos vemos na próxima aula</a:t>
            </a:r>
            <a:endParaRPr sz="3334">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4"/>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81" name="Google Shape;181;p4"/>
          <p:cNvGrpSpPr/>
          <p:nvPr/>
        </p:nvGrpSpPr>
        <p:grpSpPr>
          <a:xfrm>
            <a:off x="2071171" y="589402"/>
            <a:ext cx="7448026" cy="782198"/>
            <a:chOff x="2071171" y="589402"/>
            <a:chExt cx="7448026" cy="782198"/>
          </a:xfrm>
        </p:grpSpPr>
        <p:grpSp>
          <p:nvGrpSpPr>
            <p:cNvPr id="182" name="Google Shape;182;p4"/>
            <p:cNvGrpSpPr/>
            <p:nvPr/>
          </p:nvGrpSpPr>
          <p:grpSpPr>
            <a:xfrm>
              <a:off x="2071171" y="589402"/>
              <a:ext cx="7448026" cy="782198"/>
              <a:chOff x="4283726" y="1988544"/>
              <a:chExt cx="7448026" cy="782198"/>
            </a:xfrm>
          </p:grpSpPr>
          <p:sp>
            <p:nvSpPr>
              <p:cNvPr id="183" name="Google Shape;183;p4"/>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4"/>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1</a:t>
                </a:r>
                <a:endParaRPr/>
              </a:p>
            </p:txBody>
          </p:sp>
        </p:grpSp>
        <p:sp>
          <p:nvSpPr>
            <p:cNvPr id="185" name="Google Shape;185;p4"/>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Desvio de fluxo</a:t>
              </a:r>
              <a:endParaRPr/>
            </a:p>
          </p:txBody>
        </p:sp>
      </p:grpSp>
      <p:sp>
        <p:nvSpPr>
          <p:cNvPr id="186" name="Google Shape;186;p4"/>
          <p:cNvSpPr/>
          <p:nvPr/>
        </p:nvSpPr>
        <p:spPr>
          <a:xfrm>
            <a:off x="4373696" y="2005070"/>
            <a:ext cx="7448026" cy="4351663"/>
          </a:xfrm>
          <a:prstGeom prst="rect">
            <a:avLst/>
          </a:prstGeom>
          <a:noFill/>
          <a:ln>
            <a:noFill/>
          </a:ln>
        </p:spPr>
        <p:txBody>
          <a:bodyPr anchorCtr="0" anchor="ctr" bIns="45700" lIns="91425" spcFirstLastPara="1" rIns="91425" wrap="square" tIns="45700">
            <a:noAutofit/>
          </a:bodyPr>
          <a:lstStyle/>
          <a:p>
            <a:pPr indent="0" lvl="0" marL="0" marR="0" rtl="0" algn="just">
              <a:lnSpc>
                <a:spcPct val="150000"/>
              </a:lnSpc>
              <a:spcBef>
                <a:spcPts val="0"/>
              </a:spcBef>
              <a:spcAft>
                <a:spcPts val="0"/>
              </a:spcAft>
              <a:buNone/>
            </a:pPr>
            <a:r>
              <a:rPr lang="pt-BR" sz="2000">
                <a:solidFill>
                  <a:srgbClr val="202122"/>
                </a:solidFill>
                <a:latin typeface="Montserrat"/>
                <a:ea typeface="Montserrat"/>
                <a:cs typeface="Montserrat"/>
                <a:sym typeface="Montserrat"/>
              </a:rPr>
              <a:t>Os comandos de controle de fluxo são a essência de qualquer linguagem, porque governam o fluxo da execução do programa. São poderosos e ajudam a explicar a popularidade da linguagem. Podemos dividir em três categorias:</a:t>
            </a:r>
            <a:endParaRPr/>
          </a:p>
          <a:p>
            <a:pPr indent="-285750" lvl="1" marL="742950" marR="0" rtl="0" algn="just">
              <a:lnSpc>
                <a:spcPct val="150000"/>
              </a:lnSpc>
              <a:spcBef>
                <a:spcPts val="300"/>
              </a:spcBef>
              <a:spcAft>
                <a:spcPts val="0"/>
              </a:spcAft>
              <a:buClr>
                <a:srgbClr val="202122"/>
              </a:buClr>
              <a:buSzPts val="2000"/>
              <a:buFont typeface="Arial"/>
              <a:buChar char="•"/>
            </a:pPr>
            <a:r>
              <a:rPr b="0" i="0" lang="pt-BR" sz="2000" u="none" cap="none" strike="noStrike">
                <a:solidFill>
                  <a:srgbClr val="202122"/>
                </a:solidFill>
                <a:latin typeface="Montserrat"/>
                <a:ea typeface="Montserrat"/>
                <a:cs typeface="Montserrat"/>
                <a:sym typeface="Montserrat"/>
              </a:rPr>
              <a:t> A primeira consiste em instruções condicionais</a:t>
            </a:r>
            <a:endParaRPr/>
          </a:p>
          <a:p>
            <a:pPr indent="-228600" lvl="4" marL="914400" marR="0" rtl="0" algn="just">
              <a:lnSpc>
                <a:spcPct val="150000"/>
              </a:lnSpc>
              <a:spcBef>
                <a:spcPts val="0"/>
              </a:spcBef>
              <a:spcAft>
                <a:spcPts val="0"/>
              </a:spcAft>
              <a:buClr>
                <a:srgbClr val="202122"/>
              </a:buClr>
              <a:buSzPts val="2000"/>
              <a:buFont typeface="Arial"/>
              <a:buChar char="•"/>
            </a:pPr>
            <a:r>
              <a:rPr b="0" i="0" lang="pt-BR" sz="2000" u="none" cap="none" strike="noStrike">
                <a:solidFill>
                  <a:srgbClr val="202122"/>
                </a:solidFill>
                <a:latin typeface="Montserrat"/>
                <a:ea typeface="Montserrat"/>
                <a:cs typeface="Montserrat"/>
                <a:sym typeface="Montserrat"/>
              </a:rPr>
              <a:t>if ... else if ... else, estrutura ternária e switch.</a:t>
            </a:r>
            <a:endParaRPr/>
          </a:p>
        </p:txBody>
      </p:sp>
      <p:grpSp>
        <p:nvGrpSpPr>
          <p:cNvPr id="187" name="Google Shape;187;p4"/>
          <p:cNvGrpSpPr/>
          <p:nvPr/>
        </p:nvGrpSpPr>
        <p:grpSpPr>
          <a:xfrm>
            <a:off x="11606918" y="6567232"/>
            <a:ext cx="429608" cy="178308"/>
            <a:chOff x="1207700" y="4333950"/>
            <a:chExt cx="334325" cy="138750"/>
          </a:xfrm>
        </p:grpSpPr>
        <p:sp>
          <p:nvSpPr>
            <p:cNvPr id="188" name="Google Shape;188;p4"/>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9" name="Google Shape;189;p4"/>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190" name="Google Shape;190;p4"/>
          <p:cNvCxnSpPr/>
          <p:nvPr/>
        </p:nvCxnSpPr>
        <p:spPr>
          <a:xfrm>
            <a:off x="4065224" y="2148289"/>
            <a:ext cx="0" cy="4043191"/>
          </a:xfrm>
          <a:prstGeom prst="straightConnector1">
            <a:avLst/>
          </a:prstGeom>
          <a:noFill/>
          <a:ln cap="flat" cmpd="sng" w="9525">
            <a:solidFill>
              <a:srgbClr val="ED183F"/>
            </a:solidFill>
            <a:prstDash val="solid"/>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5"/>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96" name="Google Shape;196;p5"/>
          <p:cNvGrpSpPr/>
          <p:nvPr/>
        </p:nvGrpSpPr>
        <p:grpSpPr>
          <a:xfrm>
            <a:off x="2071171" y="589402"/>
            <a:ext cx="7448026" cy="782198"/>
            <a:chOff x="2071171" y="589402"/>
            <a:chExt cx="7448026" cy="782198"/>
          </a:xfrm>
        </p:grpSpPr>
        <p:grpSp>
          <p:nvGrpSpPr>
            <p:cNvPr id="197" name="Google Shape;197;p5"/>
            <p:cNvGrpSpPr/>
            <p:nvPr/>
          </p:nvGrpSpPr>
          <p:grpSpPr>
            <a:xfrm>
              <a:off x="2071171" y="589402"/>
              <a:ext cx="7448026" cy="782198"/>
              <a:chOff x="4283726" y="1988544"/>
              <a:chExt cx="7448026" cy="782198"/>
            </a:xfrm>
          </p:grpSpPr>
          <p:sp>
            <p:nvSpPr>
              <p:cNvPr id="198" name="Google Shape;198;p5"/>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5"/>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1</a:t>
                </a:r>
                <a:endParaRPr/>
              </a:p>
            </p:txBody>
          </p:sp>
        </p:grpSp>
        <p:sp>
          <p:nvSpPr>
            <p:cNvPr id="200" name="Google Shape;200;p5"/>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Desvio de fluxo</a:t>
              </a:r>
              <a:endParaRPr/>
            </a:p>
          </p:txBody>
        </p:sp>
      </p:grpSp>
      <p:sp>
        <p:nvSpPr>
          <p:cNvPr id="201" name="Google Shape;201;p5"/>
          <p:cNvSpPr/>
          <p:nvPr/>
        </p:nvSpPr>
        <p:spPr>
          <a:xfrm>
            <a:off x="4373696" y="2005070"/>
            <a:ext cx="7448026" cy="4351663"/>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pt-BR" sz="2000">
                <a:solidFill>
                  <a:srgbClr val="202122"/>
                </a:solidFill>
                <a:latin typeface="Montserrat"/>
                <a:ea typeface="Montserrat"/>
                <a:cs typeface="Montserrat"/>
                <a:sym typeface="Montserrat"/>
              </a:rPr>
              <a:t>Permitem determinar qual a ação a ser tomada com base no resultado de uma expressão condicional.</a:t>
            </a:r>
            <a:br>
              <a:rPr lang="pt-BR" sz="2000">
                <a:solidFill>
                  <a:srgbClr val="202122"/>
                </a:solidFill>
                <a:latin typeface="Montserrat"/>
                <a:ea typeface="Montserrat"/>
                <a:cs typeface="Montserrat"/>
                <a:sym typeface="Montserrat"/>
              </a:rPr>
            </a:br>
            <a:r>
              <a:rPr lang="pt-BR" sz="2000">
                <a:solidFill>
                  <a:srgbClr val="202122"/>
                </a:solidFill>
                <a:latin typeface="Montserrat"/>
                <a:ea typeface="Montserrat"/>
                <a:cs typeface="Montserrat"/>
                <a:sym typeface="Montserrat"/>
              </a:rPr>
              <a:t>Permitem selecionar entre ações alternativas dependendo de critérios desenvolvidos no decorrer da execução do programa</a:t>
            </a:r>
            <a:br>
              <a:rPr lang="pt-BR" sz="2000">
                <a:solidFill>
                  <a:srgbClr val="202122"/>
                </a:solidFill>
                <a:latin typeface="Montserrat"/>
                <a:ea typeface="Montserrat"/>
                <a:cs typeface="Montserrat"/>
                <a:sym typeface="Montserrat"/>
              </a:rPr>
            </a:br>
            <a:r>
              <a:rPr lang="pt-BR" sz="2000">
                <a:solidFill>
                  <a:srgbClr val="202122"/>
                </a:solidFill>
                <a:latin typeface="Montserrat"/>
                <a:ea typeface="Montserrat"/>
                <a:cs typeface="Montserrat"/>
                <a:sym typeface="Montserrat"/>
              </a:rPr>
              <a:t>A linguagem C oferece 3 comandos de decisão:</a:t>
            </a:r>
            <a:endParaRPr/>
          </a:p>
          <a:p>
            <a:pPr indent="-285750" lvl="1" marL="742950" marR="0" rtl="0" algn="l">
              <a:lnSpc>
                <a:spcPct val="150000"/>
              </a:lnSpc>
              <a:spcBef>
                <a:spcPts val="300"/>
              </a:spcBef>
              <a:spcAft>
                <a:spcPts val="0"/>
              </a:spcAft>
              <a:buClr>
                <a:srgbClr val="202122"/>
              </a:buClr>
              <a:buSzPts val="2000"/>
              <a:buFont typeface="Arial"/>
              <a:buChar char="•"/>
            </a:pPr>
            <a:r>
              <a:rPr b="0" i="0" lang="pt-BR" sz="2000" u="none" cap="none" strike="noStrike">
                <a:solidFill>
                  <a:srgbClr val="202122"/>
                </a:solidFill>
                <a:latin typeface="Montserrat"/>
                <a:ea typeface="Montserrat"/>
                <a:cs typeface="Montserrat"/>
                <a:sym typeface="Montserrat"/>
              </a:rPr>
              <a:t> if</a:t>
            </a:r>
            <a:endParaRPr b="0" i="0" sz="2000" u="none" cap="none" strike="noStrike">
              <a:solidFill>
                <a:srgbClr val="202122"/>
              </a:solidFill>
              <a:latin typeface="Montserrat"/>
              <a:ea typeface="Montserrat"/>
              <a:cs typeface="Montserrat"/>
              <a:sym typeface="Montserrat"/>
            </a:endParaRPr>
          </a:p>
          <a:p>
            <a:pPr indent="-285750" lvl="1" marL="742950" marR="0" rtl="0" algn="l">
              <a:lnSpc>
                <a:spcPct val="150000"/>
              </a:lnSpc>
              <a:spcBef>
                <a:spcPts val="300"/>
              </a:spcBef>
              <a:spcAft>
                <a:spcPts val="0"/>
              </a:spcAft>
              <a:buClr>
                <a:srgbClr val="202122"/>
              </a:buClr>
              <a:buSzPts val="2000"/>
              <a:buFont typeface="Arial"/>
              <a:buChar char="•"/>
            </a:pPr>
            <a:r>
              <a:rPr b="0" i="0" lang="pt-BR" sz="2000" u="none" cap="none" strike="noStrike">
                <a:solidFill>
                  <a:srgbClr val="202122"/>
                </a:solidFill>
                <a:latin typeface="Montserrat"/>
                <a:ea typeface="Montserrat"/>
                <a:cs typeface="Montserrat"/>
                <a:sym typeface="Montserrat"/>
              </a:rPr>
              <a:t>if-else</a:t>
            </a:r>
            <a:endParaRPr b="0" i="0" sz="2000" u="none" cap="none" strike="noStrike">
              <a:solidFill>
                <a:srgbClr val="202122"/>
              </a:solidFill>
              <a:latin typeface="Montserrat"/>
              <a:ea typeface="Montserrat"/>
              <a:cs typeface="Montserrat"/>
              <a:sym typeface="Montserrat"/>
            </a:endParaRPr>
          </a:p>
          <a:p>
            <a:pPr indent="-285750" lvl="1" marL="742950" marR="0" rtl="0" algn="l">
              <a:lnSpc>
                <a:spcPct val="150000"/>
              </a:lnSpc>
              <a:spcBef>
                <a:spcPts val="300"/>
              </a:spcBef>
              <a:spcAft>
                <a:spcPts val="0"/>
              </a:spcAft>
              <a:buClr>
                <a:srgbClr val="202122"/>
              </a:buClr>
              <a:buSzPts val="2000"/>
              <a:buFont typeface="Arial"/>
              <a:buChar char="•"/>
            </a:pPr>
            <a:r>
              <a:rPr b="0" i="0" lang="pt-BR" sz="2000" u="none" cap="none" strike="noStrike">
                <a:solidFill>
                  <a:srgbClr val="202122"/>
                </a:solidFill>
                <a:latin typeface="Montserrat"/>
                <a:ea typeface="Montserrat"/>
                <a:cs typeface="Montserrat"/>
                <a:sym typeface="Montserrat"/>
              </a:rPr>
              <a:t>switch</a:t>
            </a:r>
            <a:endParaRPr/>
          </a:p>
        </p:txBody>
      </p:sp>
      <p:grpSp>
        <p:nvGrpSpPr>
          <p:cNvPr id="202" name="Google Shape;202;p5"/>
          <p:cNvGrpSpPr/>
          <p:nvPr/>
        </p:nvGrpSpPr>
        <p:grpSpPr>
          <a:xfrm>
            <a:off x="11606918" y="6567232"/>
            <a:ext cx="429608" cy="178308"/>
            <a:chOff x="1207700" y="4333950"/>
            <a:chExt cx="334325" cy="138750"/>
          </a:xfrm>
        </p:grpSpPr>
        <p:sp>
          <p:nvSpPr>
            <p:cNvPr id="203" name="Google Shape;203;p5"/>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04" name="Google Shape;204;p5"/>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205" name="Google Shape;205;p5"/>
          <p:cNvCxnSpPr/>
          <p:nvPr/>
        </p:nvCxnSpPr>
        <p:spPr>
          <a:xfrm>
            <a:off x="4065224" y="2148289"/>
            <a:ext cx="0" cy="4043191"/>
          </a:xfrm>
          <a:prstGeom prst="straightConnector1">
            <a:avLst/>
          </a:prstGeom>
          <a:noFill/>
          <a:ln cap="flat" cmpd="sng" w="9525">
            <a:solidFill>
              <a:srgbClr val="ED183F"/>
            </a:solidFill>
            <a:prstDash val="solid"/>
            <a:miter lim="800000"/>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6"/>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1" name="Google Shape;211;p6"/>
          <p:cNvGrpSpPr/>
          <p:nvPr/>
        </p:nvGrpSpPr>
        <p:grpSpPr>
          <a:xfrm>
            <a:off x="2071171" y="589402"/>
            <a:ext cx="7448026" cy="782198"/>
            <a:chOff x="2071171" y="589402"/>
            <a:chExt cx="7448026" cy="782198"/>
          </a:xfrm>
        </p:grpSpPr>
        <p:grpSp>
          <p:nvGrpSpPr>
            <p:cNvPr id="212" name="Google Shape;212;p6"/>
            <p:cNvGrpSpPr/>
            <p:nvPr/>
          </p:nvGrpSpPr>
          <p:grpSpPr>
            <a:xfrm>
              <a:off x="2071171" y="589402"/>
              <a:ext cx="7448026" cy="782198"/>
              <a:chOff x="4283726" y="1988544"/>
              <a:chExt cx="7448026" cy="782198"/>
            </a:xfrm>
          </p:grpSpPr>
          <p:sp>
            <p:nvSpPr>
              <p:cNvPr id="213" name="Google Shape;213;p6"/>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4" name="Google Shape;214;p6"/>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1</a:t>
                </a:r>
                <a:endParaRPr/>
              </a:p>
            </p:txBody>
          </p:sp>
        </p:grpSp>
        <p:sp>
          <p:nvSpPr>
            <p:cNvPr id="215" name="Google Shape;215;p6"/>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Desvio de fluxo</a:t>
              </a:r>
              <a:endParaRPr/>
            </a:p>
          </p:txBody>
        </p:sp>
      </p:grpSp>
      <p:sp>
        <p:nvSpPr>
          <p:cNvPr id="216" name="Google Shape;216;p6"/>
          <p:cNvSpPr/>
          <p:nvPr/>
        </p:nvSpPr>
        <p:spPr>
          <a:xfrm>
            <a:off x="405375" y="2215569"/>
            <a:ext cx="3228793" cy="43516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pt-BR" sz="2000">
                <a:solidFill>
                  <a:srgbClr val="202122"/>
                </a:solidFill>
                <a:latin typeface="Montserrat"/>
                <a:ea typeface="Montserrat"/>
                <a:cs typeface="Montserrat"/>
                <a:sym typeface="Montserrat"/>
              </a:rPr>
              <a:t>if (&lt;teste lógico&gt;)</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     &lt;comando&gt;</a:t>
            </a:r>
            <a:br>
              <a:rPr lang="pt-BR" sz="2000">
                <a:solidFill>
                  <a:srgbClr val="202122"/>
                </a:solidFill>
                <a:latin typeface="Montserrat"/>
                <a:ea typeface="Montserrat"/>
                <a:cs typeface="Montserrat"/>
                <a:sym typeface="Montserrat"/>
              </a:rPr>
            </a:br>
            <a:br>
              <a:rPr lang="pt-BR" sz="2000">
                <a:solidFill>
                  <a:srgbClr val="202122"/>
                </a:solidFill>
                <a:latin typeface="Montserrat"/>
                <a:ea typeface="Montserrat"/>
                <a:cs typeface="Montserrat"/>
                <a:sym typeface="Montserrat"/>
              </a:rPr>
            </a:br>
            <a:r>
              <a:rPr lang="pt-BR" sz="2000">
                <a:solidFill>
                  <a:srgbClr val="202122"/>
                </a:solidFill>
                <a:latin typeface="Montserrat"/>
                <a:ea typeface="Montserrat"/>
                <a:cs typeface="Montserrat"/>
                <a:sym typeface="Montserrat"/>
              </a:rPr>
              <a:t>if (&lt;teste lógico&gt;)</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   &lt;comando 1&gt;</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   &lt;comando 2&gt;</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    ...</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  &lt;comando n&gt;</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a:t>
            </a:r>
            <a:endParaRPr/>
          </a:p>
        </p:txBody>
      </p:sp>
      <p:grpSp>
        <p:nvGrpSpPr>
          <p:cNvPr id="217" name="Google Shape;217;p6"/>
          <p:cNvGrpSpPr/>
          <p:nvPr/>
        </p:nvGrpSpPr>
        <p:grpSpPr>
          <a:xfrm>
            <a:off x="11606918" y="6567232"/>
            <a:ext cx="429608" cy="178308"/>
            <a:chOff x="1207700" y="4333950"/>
            <a:chExt cx="334325" cy="138750"/>
          </a:xfrm>
        </p:grpSpPr>
        <p:sp>
          <p:nvSpPr>
            <p:cNvPr id="218" name="Google Shape;218;p6"/>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19" name="Google Shape;219;p6"/>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220" name="Google Shape;220;p6"/>
          <p:cNvCxnSpPr/>
          <p:nvPr/>
        </p:nvCxnSpPr>
        <p:spPr>
          <a:xfrm>
            <a:off x="4065224" y="2148289"/>
            <a:ext cx="0" cy="4043191"/>
          </a:xfrm>
          <a:prstGeom prst="straightConnector1">
            <a:avLst/>
          </a:prstGeom>
          <a:noFill/>
          <a:ln cap="flat" cmpd="sng" w="9525">
            <a:solidFill>
              <a:srgbClr val="ED183F"/>
            </a:solidFill>
            <a:prstDash val="solid"/>
            <a:miter lim="800000"/>
            <a:headEnd len="sm" w="sm" type="none"/>
            <a:tailEnd len="sm" w="sm" type="none"/>
          </a:ln>
        </p:spPr>
      </p:cxnSp>
      <p:pic>
        <p:nvPicPr>
          <p:cNvPr id="221" name="Google Shape;221;p6"/>
          <p:cNvPicPr preferRelativeResize="0"/>
          <p:nvPr/>
        </p:nvPicPr>
        <p:blipFill rotWithShape="1">
          <a:blip r:embed="rId3">
            <a:alphaModFix/>
          </a:blip>
          <a:srcRect b="0" l="0" r="0" t="0"/>
          <a:stretch/>
        </p:blipFill>
        <p:spPr>
          <a:xfrm>
            <a:off x="5239293" y="1779109"/>
            <a:ext cx="4762500" cy="4781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7"/>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27" name="Google Shape;227;p7"/>
          <p:cNvGrpSpPr/>
          <p:nvPr/>
        </p:nvGrpSpPr>
        <p:grpSpPr>
          <a:xfrm>
            <a:off x="2071171" y="589402"/>
            <a:ext cx="7448026" cy="782198"/>
            <a:chOff x="2071171" y="589402"/>
            <a:chExt cx="7448026" cy="782198"/>
          </a:xfrm>
        </p:grpSpPr>
        <p:grpSp>
          <p:nvGrpSpPr>
            <p:cNvPr id="228" name="Google Shape;228;p7"/>
            <p:cNvGrpSpPr/>
            <p:nvPr/>
          </p:nvGrpSpPr>
          <p:grpSpPr>
            <a:xfrm>
              <a:off x="2071171" y="589402"/>
              <a:ext cx="7448026" cy="782198"/>
              <a:chOff x="4283726" y="1988544"/>
              <a:chExt cx="7448026" cy="782198"/>
            </a:xfrm>
          </p:grpSpPr>
          <p:sp>
            <p:nvSpPr>
              <p:cNvPr id="229" name="Google Shape;229;p7"/>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0" name="Google Shape;230;p7"/>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1</a:t>
                </a:r>
                <a:endParaRPr/>
              </a:p>
            </p:txBody>
          </p:sp>
        </p:grpSp>
        <p:sp>
          <p:nvSpPr>
            <p:cNvPr id="231" name="Google Shape;231;p7"/>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Desvio de fluxo</a:t>
              </a:r>
              <a:endParaRPr/>
            </a:p>
          </p:txBody>
        </p:sp>
      </p:grpSp>
      <p:sp>
        <p:nvSpPr>
          <p:cNvPr id="232" name="Google Shape;232;p7"/>
          <p:cNvSpPr/>
          <p:nvPr/>
        </p:nvSpPr>
        <p:spPr>
          <a:xfrm>
            <a:off x="405375" y="2215569"/>
            <a:ext cx="3228793" cy="43516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pt-BR" sz="2000">
                <a:solidFill>
                  <a:srgbClr val="202122"/>
                </a:solidFill>
                <a:latin typeface="Montserrat"/>
                <a:ea typeface="Montserrat"/>
                <a:cs typeface="Montserrat"/>
                <a:sym typeface="Montserrat"/>
              </a:rPr>
              <a:t>if (&lt;teste lógico&gt;)</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     &lt;comando&gt;</a:t>
            </a:r>
            <a:br>
              <a:rPr lang="pt-BR" sz="2000">
                <a:solidFill>
                  <a:srgbClr val="202122"/>
                </a:solidFill>
                <a:latin typeface="Montserrat"/>
                <a:ea typeface="Montserrat"/>
                <a:cs typeface="Montserrat"/>
                <a:sym typeface="Montserrat"/>
              </a:rPr>
            </a:br>
            <a:br>
              <a:rPr lang="pt-BR" sz="2000">
                <a:solidFill>
                  <a:srgbClr val="202122"/>
                </a:solidFill>
                <a:latin typeface="Montserrat"/>
                <a:ea typeface="Montserrat"/>
                <a:cs typeface="Montserrat"/>
                <a:sym typeface="Montserrat"/>
              </a:rPr>
            </a:br>
            <a:r>
              <a:rPr lang="pt-BR" sz="2000">
                <a:solidFill>
                  <a:srgbClr val="202122"/>
                </a:solidFill>
                <a:latin typeface="Montserrat"/>
                <a:ea typeface="Montserrat"/>
                <a:cs typeface="Montserrat"/>
                <a:sym typeface="Montserrat"/>
              </a:rPr>
              <a:t>if (&lt;teste lógico&gt;)</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   &lt;comando 1&gt;</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   &lt;comando 2&gt;</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    ...</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  &lt;comando n&gt;</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a:t>
            </a:r>
            <a:endParaRPr/>
          </a:p>
        </p:txBody>
      </p:sp>
      <p:grpSp>
        <p:nvGrpSpPr>
          <p:cNvPr id="233" name="Google Shape;233;p7"/>
          <p:cNvGrpSpPr/>
          <p:nvPr/>
        </p:nvGrpSpPr>
        <p:grpSpPr>
          <a:xfrm>
            <a:off x="11606918" y="6567232"/>
            <a:ext cx="429608" cy="178308"/>
            <a:chOff x="1207700" y="4333950"/>
            <a:chExt cx="334325" cy="138750"/>
          </a:xfrm>
        </p:grpSpPr>
        <p:sp>
          <p:nvSpPr>
            <p:cNvPr id="234" name="Google Shape;234;p7"/>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35" name="Google Shape;235;p7"/>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236" name="Google Shape;236;p7"/>
          <p:cNvCxnSpPr/>
          <p:nvPr/>
        </p:nvCxnSpPr>
        <p:spPr>
          <a:xfrm>
            <a:off x="3382182" y="2148289"/>
            <a:ext cx="0" cy="4043191"/>
          </a:xfrm>
          <a:prstGeom prst="straightConnector1">
            <a:avLst/>
          </a:prstGeom>
          <a:noFill/>
          <a:ln cap="flat" cmpd="sng" w="9525">
            <a:solidFill>
              <a:srgbClr val="ED183F"/>
            </a:solidFill>
            <a:prstDash val="solid"/>
            <a:miter lim="800000"/>
            <a:headEnd len="sm" w="sm" type="none"/>
            <a:tailEnd len="sm" w="sm" type="none"/>
          </a:ln>
        </p:spPr>
      </p:cxnSp>
      <p:pic>
        <p:nvPicPr>
          <p:cNvPr id="237" name="Google Shape;237;p7"/>
          <p:cNvPicPr preferRelativeResize="0"/>
          <p:nvPr/>
        </p:nvPicPr>
        <p:blipFill rotWithShape="1">
          <a:blip r:embed="rId3">
            <a:alphaModFix/>
          </a:blip>
          <a:srcRect b="0" l="0" r="0" t="0"/>
          <a:stretch/>
        </p:blipFill>
        <p:spPr>
          <a:xfrm>
            <a:off x="3600010" y="2250137"/>
            <a:ext cx="3824196" cy="3839493"/>
          </a:xfrm>
          <a:prstGeom prst="rect">
            <a:avLst/>
          </a:prstGeom>
          <a:noFill/>
          <a:ln>
            <a:noFill/>
          </a:ln>
        </p:spPr>
      </p:pic>
      <p:pic>
        <p:nvPicPr>
          <p:cNvPr id="238" name="Google Shape;238;p7"/>
          <p:cNvPicPr preferRelativeResize="0"/>
          <p:nvPr/>
        </p:nvPicPr>
        <p:blipFill rotWithShape="1">
          <a:blip r:embed="rId4">
            <a:alphaModFix/>
          </a:blip>
          <a:srcRect b="0" l="0" r="0" t="0"/>
          <a:stretch/>
        </p:blipFill>
        <p:spPr>
          <a:xfrm>
            <a:off x="7542883" y="2250137"/>
            <a:ext cx="4407669" cy="383949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8"/>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44" name="Google Shape;244;p8"/>
          <p:cNvGrpSpPr/>
          <p:nvPr/>
        </p:nvGrpSpPr>
        <p:grpSpPr>
          <a:xfrm>
            <a:off x="2071171" y="589402"/>
            <a:ext cx="7448026" cy="782198"/>
            <a:chOff x="2071171" y="589402"/>
            <a:chExt cx="7448026" cy="782198"/>
          </a:xfrm>
        </p:grpSpPr>
        <p:grpSp>
          <p:nvGrpSpPr>
            <p:cNvPr id="245" name="Google Shape;245;p8"/>
            <p:cNvGrpSpPr/>
            <p:nvPr/>
          </p:nvGrpSpPr>
          <p:grpSpPr>
            <a:xfrm>
              <a:off x="2071171" y="589402"/>
              <a:ext cx="7448026" cy="782198"/>
              <a:chOff x="4283726" y="1988544"/>
              <a:chExt cx="7448026" cy="782198"/>
            </a:xfrm>
          </p:grpSpPr>
          <p:sp>
            <p:nvSpPr>
              <p:cNvPr id="246" name="Google Shape;246;p8"/>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7" name="Google Shape;247;p8"/>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1</a:t>
                </a:r>
                <a:endParaRPr/>
              </a:p>
            </p:txBody>
          </p:sp>
        </p:grpSp>
        <p:sp>
          <p:nvSpPr>
            <p:cNvPr id="248" name="Google Shape;248;p8"/>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Desvio de fluxo</a:t>
              </a:r>
              <a:endParaRPr/>
            </a:p>
          </p:txBody>
        </p:sp>
      </p:grpSp>
      <p:sp>
        <p:nvSpPr>
          <p:cNvPr id="249" name="Google Shape;249;p8"/>
          <p:cNvSpPr/>
          <p:nvPr/>
        </p:nvSpPr>
        <p:spPr>
          <a:xfrm>
            <a:off x="4373696" y="2005070"/>
            <a:ext cx="7448026" cy="43516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pt-BR" sz="2000">
                <a:solidFill>
                  <a:srgbClr val="202122"/>
                </a:solidFill>
                <a:latin typeface="Montserrat"/>
                <a:ea typeface="Montserrat"/>
                <a:cs typeface="Montserrat"/>
                <a:sym typeface="Montserrat"/>
              </a:rPr>
              <a:t>if (&lt;teste lógico&gt;)</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     &lt;comando1&gt;</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else</a:t>
            </a:r>
            <a:endParaRPr sz="2000">
              <a:solidFill>
                <a:srgbClr val="202122"/>
              </a:solidFill>
              <a:latin typeface="Montserrat"/>
              <a:ea typeface="Montserrat"/>
              <a:cs typeface="Montserrat"/>
              <a:sym typeface="Montserrat"/>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    &lt;comando2&gt;</a:t>
            </a:r>
            <a:endParaRPr/>
          </a:p>
          <a:p>
            <a:pPr indent="0" lvl="0" marL="0" marR="0" rtl="0" algn="l">
              <a:spcBef>
                <a:spcPts val="700"/>
              </a:spcBef>
              <a:spcAft>
                <a:spcPts val="0"/>
              </a:spcAft>
              <a:buNone/>
            </a:pPr>
            <a:br>
              <a:rPr lang="pt-BR" sz="2000">
                <a:solidFill>
                  <a:srgbClr val="202122"/>
                </a:solidFill>
                <a:latin typeface="Montserrat"/>
                <a:ea typeface="Montserrat"/>
                <a:cs typeface="Montserrat"/>
                <a:sym typeface="Montserrat"/>
              </a:rPr>
            </a:br>
            <a:r>
              <a:rPr lang="pt-BR" sz="2000">
                <a:solidFill>
                  <a:srgbClr val="202122"/>
                </a:solidFill>
                <a:latin typeface="Montserrat"/>
                <a:ea typeface="Montserrat"/>
                <a:cs typeface="Montserrat"/>
                <a:sym typeface="Montserrat"/>
              </a:rPr>
              <a:t>Caso o resultado do teste lógico seja verdadeiro,</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 &lt;comando1&gt; será executado</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Caso o resultado do teste lógico seja falso, &lt;comando2&gt; será executado</a:t>
            </a:r>
            <a:endParaRPr/>
          </a:p>
          <a:p>
            <a:pPr indent="0" lvl="0" marL="0" marR="0" rtl="0" algn="l">
              <a:spcBef>
                <a:spcPts val="700"/>
              </a:spcBef>
              <a:spcAft>
                <a:spcPts val="0"/>
              </a:spcAft>
              <a:buNone/>
            </a:pPr>
            <a:r>
              <a:t/>
            </a:r>
            <a:endParaRPr sz="2000">
              <a:solidFill>
                <a:srgbClr val="202122"/>
              </a:solidFill>
              <a:latin typeface="Montserrat"/>
              <a:ea typeface="Montserrat"/>
              <a:cs typeface="Montserrat"/>
              <a:sym typeface="Montserrat"/>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Pode-se agrupar vários comandos usando  chaves.</a:t>
            </a:r>
            <a:endParaRPr/>
          </a:p>
          <a:p>
            <a:pPr indent="0" lvl="0" marL="0" marR="0" rtl="0" algn="l">
              <a:lnSpc>
                <a:spcPct val="150000"/>
              </a:lnSpc>
              <a:spcBef>
                <a:spcPts val="0"/>
              </a:spcBef>
              <a:spcAft>
                <a:spcPts val="0"/>
              </a:spcAft>
              <a:buNone/>
            </a:pPr>
            <a:r>
              <a:t/>
            </a:r>
            <a:endParaRPr sz="2000">
              <a:solidFill>
                <a:srgbClr val="202122"/>
              </a:solidFill>
              <a:latin typeface="Montserrat"/>
              <a:ea typeface="Montserrat"/>
              <a:cs typeface="Montserrat"/>
              <a:sym typeface="Montserrat"/>
            </a:endParaRPr>
          </a:p>
        </p:txBody>
      </p:sp>
      <p:grpSp>
        <p:nvGrpSpPr>
          <p:cNvPr id="250" name="Google Shape;250;p8"/>
          <p:cNvGrpSpPr/>
          <p:nvPr/>
        </p:nvGrpSpPr>
        <p:grpSpPr>
          <a:xfrm>
            <a:off x="11606918" y="6567232"/>
            <a:ext cx="429608" cy="178308"/>
            <a:chOff x="1207700" y="4333950"/>
            <a:chExt cx="334325" cy="138750"/>
          </a:xfrm>
        </p:grpSpPr>
        <p:sp>
          <p:nvSpPr>
            <p:cNvPr id="251" name="Google Shape;251;p8"/>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52" name="Google Shape;252;p8"/>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253" name="Google Shape;253;p8"/>
          <p:cNvCxnSpPr/>
          <p:nvPr/>
        </p:nvCxnSpPr>
        <p:spPr>
          <a:xfrm>
            <a:off x="4065224" y="2148289"/>
            <a:ext cx="0" cy="4043191"/>
          </a:xfrm>
          <a:prstGeom prst="straightConnector1">
            <a:avLst/>
          </a:prstGeom>
          <a:noFill/>
          <a:ln cap="flat" cmpd="sng" w="9525">
            <a:solidFill>
              <a:srgbClr val="ED183F"/>
            </a:solidFill>
            <a:prstDash val="solid"/>
            <a:miter lim="800000"/>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9"/>
          <p:cNvSpPr/>
          <p:nvPr/>
        </p:nvSpPr>
        <p:spPr>
          <a:xfrm>
            <a:off x="0" y="0"/>
            <a:ext cx="12192000" cy="98050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59" name="Google Shape;259;p9"/>
          <p:cNvGrpSpPr/>
          <p:nvPr/>
        </p:nvGrpSpPr>
        <p:grpSpPr>
          <a:xfrm>
            <a:off x="2071171" y="589402"/>
            <a:ext cx="7448026" cy="782198"/>
            <a:chOff x="2071171" y="589402"/>
            <a:chExt cx="7448026" cy="782198"/>
          </a:xfrm>
        </p:grpSpPr>
        <p:grpSp>
          <p:nvGrpSpPr>
            <p:cNvPr id="260" name="Google Shape;260;p9"/>
            <p:cNvGrpSpPr/>
            <p:nvPr/>
          </p:nvGrpSpPr>
          <p:grpSpPr>
            <a:xfrm>
              <a:off x="2071171" y="589402"/>
              <a:ext cx="7448026" cy="782198"/>
              <a:chOff x="4283726" y="1988544"/>
              <a:chExt cx="7448026" cy="782198"/>
            </a:xfrm>
          </p:grpSpPr>
          <p:sp>
            <p:nvSpPr>
              <p:cNvPr id="261" name="Google Shape;261;p9"/>
              <p:cNvSpPr/>
              <p:nvPr/>
            </p:nvSpPr>
            <p:spPr>
              <a:xfrm>
                <a:off x="4283726" y="1988544"/>
                <a:ext cx="7448026" cy="782198"/>
              </a:xfrm>
              <a:prstGeom prst="roundRect">
                <a:avLst>
                  <a:gd fmla="val 16667" name="adj"/>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9"/>
              <p:cNvSpPr/>
              <p:nvPr/>
            </p:nvSpPr>
            <p:spPr>
              <a:xfrm>
                <a:off x="4283726" y="1988544"/>
                <a:ext cx="837281" cy="782198"/>
              </a:xfrm>
              <a:prstGeom prst="roundRect">
                <a:avLst>
                  <a:gd fmla="val 16667" name="adj"/>
                </a:avLst>
              </a:prstGeom>
              <a:solidFill>
                <a:srgbClr val="ED18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4400">
                    <a:solidFill>
                      <a:srgbClr val="FFFFFF"/>
                    </a:solidFill>
                    <a:latin typeface="Rajdhani"/>
                    <a:ea typeface="Rajdhani"/>
                    <a:cs typeface="Rajdhani"/>
                    <a:sym typeface="Rajdhani"/>
                  </a:rPr>
                  <a:t>1</a:t>
                </a:r>
                <a:endParaRPr/>
              </a:p>
            </p:txBody>
          </p:sp>
        </p:grpSp>
        <p:sp>
          <p:nvSpPr>
            <p:cNvPr id="263" name="Google Shape;263;p9"/>
            <p:cNvSpPr txBox="1"/>
            <p:nvPr/>
          </p:nvSpPr>
          <p:spPr>
            <a:xfrm>
              <a:off x="2071171" y="776690"/>
              <a:ext cx="744802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000">
                  <a:solidFill>
                    <a:schemeClr val="dk1"/>
                  </a:solidFill>
                  <a:latin typeface="Open Sans Light"/>
                  <a:ea typeface="Open Sans Light"/>
                  <a:cs typeface="Open Sans Light"/>
                  <a:sym typeface="Open Sans Light"/>
                </a:rPr>
                <a:t>Desvio de fluxo</a:t>
              </a:r>
              <a:endParaRPr/>
            </a:p>
          </p:txBody>
        </p:sp>
      </p:grpSp>
      <p:sp>
        <p:nvSpPr>
          <p:cNvPr id="264" name="Google Shape;264;p9"/>
          <p:cNvSpPr/>
          <p:nvPr/>
        </p:nvSpPr>
        <p:spPr>
          <a:xfrm>
            <a:off x="4373696" y="2005070"/>
            <a:ext cx="7448026" cy="43516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pt-BR" sz="2000">
                <a:solidFill>
                  <a:srgbClr val="202122"/>
                </a:solidFill>
                <a:latin typeface="Montserrat"/>
                <a:ea typeface="Montserrat"/>
                <a:cs typeface="Montserrat"/>
                <a:sym typeface="Montserrat"/>
              </a:rPr>
              <a:t>Desconto do Convênio Médico:</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Para salários maiores ou iguais a 1000, desconto de 7%; caso contrário 5%;</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if( salario &gt;= 1000 ){</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desconto de 7%;</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else</a:t>
            </a:r>
            <a:endParaRPr sz="2000">
              <a:solidFill>
                <a:srgbClr val="202122"/>
              </a:solidFill>
              <a:latin typeface="Montserrat"/>
              <a:ea typeface="Montserrat"/>
              <a:cs typeface="Montserrat"/>
              <a:sym typeface="Montserrat"/>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desconto de 5%</a:t>
            </a:r>
            <a:endParaRPr/>
          </a:p>
          <a:p>
            <a:pPr indent="0" lvl="0" marL="0" marR="0" rtl="0" algn="l">
              <a:spcBef>
                <a:spcPts val="700"/>
              </a:spcBef>
              <a:spcAft>
                <a:spcPts val="0"/>
              </a:spcAft>
              <a:buNone/>
            </a:pPr>
            <a:r>
              <a:rPr lang="pt-BR" sz="2000">
                <a:solidFill>
                  <a:srgbClr val="202122"/>
                </a:solidFill>
                <a:latin typeface="Montserrat"/>
                <a:ea typeface="Montserrat"/>
                <a:cs typeface="Montserrat"/>
                <a:sym typeface="Montserrat"/>
              </a:rPr>
              <a:t>}</a:t>
            </a:r>
            <a:endParaRPr/>
          </a:p>
        </p:txBody>
      </p:sp>
      <p:grpSp>
        <p:nvGrpSpPr>
          <p:cNvPr id="265" name="Google Shape;265;p9"/>
          <p:cNvGrpSpPr/>
          <p:nvPr/>
        </p:nvGrpSpPr>
        <p:grpSpPr>
          <a:xfrm>
            <a:off x="11606918" y="6567232"/>
            <a:ext cx="429608" cy="178308"/>
            <a:chOff x="1207700" y="4333950"/>
            <a:chExt cx="334325" cy="138750"/>
          </a:xfrm>
        </p:grpSpPr>
        <p:sp>
          <p:nvSpPr>
            <p:cNvPr id="266" name="Google Shape;266;p9"/>
            <p:cNvSpPr/>
            <p:nvPr/>
          </p:nvSpPr>
          <p:spPr>
            <a:xfrm>
              <a:off x="1207700" y="4333950"/>
              <a:ext cx="139850" cy="138750"/>
            </a:xfrm>
            <a:custGeom>
              <a:rect b="b" l="l" r="r" t="t"/>
              <a:pathLst>
                <a:path extrusionOk="0" h="5550" w="5594">
                  <a:moveTo>
                    <a:pt x="3390" y="438"/>
                  </a:moveTo>
                  <a:cubicBezTo>
                    <a:pt x="4363" y="438"/>
                    <a:pt x="5148" y="1232"/>
                    <a:pt x="5148" y="2196"/>
                  </a:cubicBezTo>
                  <a:lnTo>
                    <a:pt x="5148" y="3346"/>
                  </a:lnTo>
                  <a:cubicBezTo>
                    <a:pt x="5148" y="4319"/>
                    <a:pt x="4363" y="5104"/>
                    <a:pt x="3390" y="5104"/>
                  </a:cubicBezTo>
                  <a:lnTo>
                    <a:pt x="437" y="5104"/>
                  </a:lnTo>
                  <a:lnTo>
                    <a:pt x="437" y="438"/>
                  </a:lnTo>
                  <a:close/>
                  <a:moveTo>
                    <a:pt x="0" y="1"/>
                  </a:moveTo>
                  <a:lnTo>
                    <a:pt x="0" y="5550"/>
                  </a:lnTo>
                  <a:lnTo>
                    <a:pt x="3390" y="5550"/>
                  </a:lnTo>
                  <a:cubicBezTo>
                    <a:pt x="4604" y="5550"/>
                    <a:pt x="5594" y="4560"/>
                    <a:pt x="5594" y="3346"/>
                  </a:cubicBezTo>
                  <a:lnTo>
                    <a:pt x="5594" y="2196"/>
                  </a:lnTo>
                  <a:cubicBezTo>
                    <a:pt x="5594" y="982"/>
                    <a:pt x="4604" y="1"/>
                    <a:pt x="339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67" name="Google Shape;267;p9"/>
            <p:cNvSpPr/>
            <p:nvPr/>
          </p:nvSpPr>
          <p:spPr>
            <a:xfrm>
              <a:off x="1403300" y="4333950"/>
              <a:ext cx="138725" cy="138750"/>
            </a:xfrm>
            <a:custGeom>
              <a:rect b="b" l="l" r="r" t="t"/>
              <a:pathLst>
                <a:path extrusionOk="0" h="5550" w="5549">
                  <a:moveTo>
                    <a:pt x="0" y="1"/>
                  </a:moveTo>
                  <a:lnTo>
                    <a:pt x="0" y="5550"/>
                  </a:lnTo>
                  <a:lnTo>
                    <a:pt x="5549" y="5550"/>
                  </a:lnTo>
                  <a:lnTo>
                    <a:pt x="554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cxnSp>
        <p:nvCxnSpPr>
          <p:cNvPr id="268" name="Google Shape;268;p9"/>
          <p:cNvCxnSpPr/>
          <p:nvPr/>
        </p:nvCxnSpPr>
        <p:spPr>
          <a:xfrm>
            <a:off x="4065224" y="2148289"/>
            <a:ext cx="0" cy="4043191"/>
          </a:xfrm>
          <a:prstGeom prst="straightConnector1">
            <a:avLst/>
          </a:prstGeom>
          <a:noFill/>
          <a:ln cap="flat" cmpd="sng" w="9525">
            <a:solidFill>
              <a:srgbClr val="ED183F"/>
            </a:solidFill>
            <a:prstDash val="solid"/>
            <a:miter lim="800000"/>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2022-04-13T00:14:19Z</dcterms:created>
  <dc:creator>Edilson Jesus Da Silva</dc:creator>
</cp:coreProperties>
</file>